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10" r:id="rId2"/>
    <p:sldId id="411" r:id="rId3"/>
    <p:sldId id="412" r:id="rId4"/>
    <p:sldId id="413" r:id="rId5"/>
    <p:sldId id="2779" r:id="rId6"/>
    <p:sldId id="2766" r:id="rId7"/>
    <p:sldId id="2767" r:id="rId8"/>
    <p:sldId id="414" r:id="rId9"/>
    <p:sldId id="2780" r:id="rId10"/>
    <p:sldId id="2781" r:id="rId11"/>
    <p:sldId id="2768" r:id="rId12"/>
    <p:sldId id="2769" r:id="rId13"/>
    <p:sldId id="2782" r:id="rId14"/>
    <p:sldId id="415" r:id="rId15"/>
    <p:sldId id="2772" r:id="rId16"/>
    <p:sldId id="2806" r:id="rId17"/>
    <p:sldId id="2773" r:id="rId18"/>
    <p:sldId id="2774" r:id="rId19"/>
    <p:sldId id="2807" r:id="rId20"/>
    <p:sldId id="416" r:id="rId21"/>
    <p:sldId id="417" r:id="rId22"/>
    <p:sldId id="418" r:id="rId23"/>
    <p:sldId id="2783" r:id="rId24"/>
    <p:sldId id="419" r:id="rId25"/>
    <p:sldId id="2784" r:id="rId26"/>
    <p:sldId id="2785" r:id="rId27"/>
    <p:sldId id="2786" r:id="rId28"/>
    <p:sldId id="2787" r:id="rId29"/>
    <p:sldId id="2788" r:id="rId30"/>
    <p:sldId id="2789" r:id="rId31"/>
    <p:sldId id="2790" r:id="rId32"/>
    <p:sldId id="2791" r:id="rId33"/>
    <p:sldId id="2794" r:id="rId34"/>
    <p:sldId id="2792" r:id="rId35"/>
    <p:sldId id="2795" r:id="rId36"/>
    <p:sldId id="2796" r:id="rId37"/>
    <p:sldId id="2793" r:id="rId38"/>
    <p:sldId id="2797" r:id="rId39"/>
    <p:sldId id="2798" r:id="rId40"/>
    <p:sldId id="2799" r:id="rId41"/>
    <p:sldId id="2800" r:id="rId42"/>
    <p:sldId id="2808" r:id="rId43"/>
    <p:sldId id="2801" r:id="rId44"/>
    <p:sldId id="2809" r:id="rId45"/>
    <p:sldId id="2810" r:id="rId46"/>
    <p:sldId id="2802" r:id="rId47"/>
    <p:sldId id="2803" r:id="rId48"/>
    <p:sldId id="2804" r:id="rId49"/>
    <p:sldId id="2805" r:id="rId50"/>
    <p:sldId id="434"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4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43B"/>
    <a:srgbClr val="FFFFFF"/>
    <a:srgbClr val="F6F6FF"/>
    <a:srgbClr val="091929"/>
    <a:srgbClr val="EC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8" autoAdjust="0"/>
    <p:restoredTop sz="94717" autoAdjust="0"/>
  </p:normalViewPr>
  <p:slideViewPr>
    <p:cSldViewPr snapToGrid="0">
      <p:cViewPr varScale="1">
        <p:scale>
          <a:sx n="93" d="100"/>
          <a:sy n="93" d="100"/>
        </p:scale>
        <p:origin x="182" y="72"/>
      </p:cViewPr>
      <p:guideLst>
        <p:guide pos="3840"/>
        <p:guide orient="horz" pos="3407"/>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514590-6E8B-4B0C-A49A-ADE2DC21893A}" type="datetimeFigureOut">
              <a:rPr lang="zh-CN" altLang="en-US" smtClean="0"/>
              <a:t>2025/12/27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73A5C-83ED-411D-B5E8-238E481AD5D9}" type="slidenum">
              <a:rPr lang="zh-CN" altLang="en-US" smtClean="0"/>
              <a:t>‹#›</a:t>
            </a:fld>
            <a:endParaRPr lang="zh-CN" altLang="en-US"/>
          </a:p>
        </p:txBody>
      </p:sp>
    </p:spTree>
    <p:extLst>
      <p:ext uri="{BB962C8B-B14F-4D97-AF65-F5344CB8AC3E}">
        <p14:creationId xmlns:p14="http://schemas.microsoft.com/office/powerpoint/2010/main" val="5211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1</a:t>
            </a:fld>
            <a:endParaRPr lang="zh-CN" altLang="en-US"/>
          </a:p>
        </p:txBody>
      </p:sp>
    </p:spTree>
    <p:extLst>
      <p:ext uri="{BB962C8B-B14F-4D97-AF65-F5344CB8AC3E}">
        <p14:creationId xmlns:p14="http://schemas.microsoft.com/office/powerpoint/2010/main" val="3072090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24</a:t>
            </a:fld>
            <a:endParaRPr lang="zh-CN" altLang="en-US"/>
          </a:p>
        </p:txBody>
      </p:sp>
    </p:spTree>
    <p:extLst>
      <p:ext uri="{BB962C8B-B14F-4D97-AF65-F5344CB8AC3E}">
        <p14:creationId xmlns:p14="http://schemas.microsoft.com/office/powerpoint/2010/main" val="15297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73A5C-83ED-411D-B5E8-238E481AD5D9}" type="slidenum">
              <a:rPr lang="zh-CN" altLang="en-US" smtClean="0"/>
              <a:t>45</a:t>
            </a:fld>
            <a:endParaRPr lang="zh-CN" altLang="en-US"/>
          </a:p>
        </p:txBody>
      </p:sp>
    </p:spTree>
    <p:extLst>
      <p:ext uri="{BB962C8B-B14F-4D97-AF65-F5344CB8AC3E}">
        <p14:creationId xmlns:p14="http://schemas.microsoft.com/office/powerpoint/2010/main" val="1967124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50</a:t>
            </a:fld>
            <a:endParaRPr lang="zh-CN" altLang="en-US"/>
          </a:p>
        </p:txBody>
      </p:sp>
    </p:spTree>
    <p:extLst>
      <p:ext uri="{BB962C8B-B14F-4D97-AF65-F5344CB8AC3E}">
        <p14:creationId xmlns:p14="http://schemas.microsoft.com/office/powerpoint/2010/main" val="5433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2</a:t>
            </a:fld>
            <a:endParaRPr lang="zh-CN" altLang="en-US"/>
          </a:p>
        </p:txBody>
      </p:sp>
    </p:spTree>
    <p:extLst>
      <p:ext uri="{BB962C8B-B14F-4D97-AF65-F5344CB8AC3E}">
        <p14:creationId xmlns:p14="http://schemas.microsoft.com/office/powerpoint/2010/main" val="79147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3</a:t>
            </a:fld>
            <a:endParaRPr lang="zh-CN" altLang="en-US"/>
          </a:p>
        </p:txBody>
      </p:sp>
    </p:spTree>
    <p:extLst>
      <p:ext uri="{BB962C8B-B14F-4D97-AF65-F5344CB8AC3E}">
        <p14:creationId xmlns:p14="http://schemas.microsoft.com/office/powerpoint/2010/main" val="196471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4</a:t>
            </a:fld>
            <a:endParaRPr lang="zh-CN" altLang="en-US"/>
          </a:p>
        </p:txBody>
      </p:sp>
    </p:spTree>
    <p:extLst>
      <p:ext uri="{BB962C8B-B14F-4D97-AF65-F5344CB8AC3E}">
        <p14:creationId xmlns:p14="http://schemas.microsoft.com/office/powerpoint/2010/main" val="342208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8</a:t>
            </a:fld>
            <a:endParaRPr lang="zh-CN" altLang="en-US"/>
          </a:p>
        </p:txBody>
      </p:sp>
    </p:spTree>
    <p:extLst>
      <p:ext uri="{BB962C8B-B14F-4D97-AF65-F5344CB8AC3E}">
        <p14:creationId xmlns:p14="http://schemas.microsoft.com/office/powerpoint/2010/main" val="361092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14</a:t>
            </a:fld>
            <a:endParaRPr lang="zh-CN" altLang="en-US"/>
          </a:p>
        </p:txBody>
      </p:sp>
    </p:spTree>
    <p:extLst>
      <p:ext uri="{BB962C8B-B14F-4D97-AF65-F5344CB8AC3E}">
        <p14:creationId xmlns:p14="http://schemas.microsoft.com/office/powerpoint/2010/main" val="392144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20</a:t>
            </a:fld>
            <a:endParaRPr lang="zh-CN" altLang="en-US"/>
          </a:p>
        </p:txBody>
      </p:sp>
    </p:spTree>
    <p:extLst>
      <p:ext uri="{BB962C8B-B14F-4D97-AF65-F5344CB8AC3E}">
        <p14:creationId xmlns:p14="http://schemas.microsoft.com/office/powerpoint/2010/main" val="59749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21</a:t>
            </a:fld>
            <a:endParaRPr lang="zh-CN" altLang="en-US"/>
          </a:p>
        </p:txBody>
      </p:sp>
    </p:spTree>
    <p:extLst>
      <p:ext uri="{BB962C8B-B14F-4D97-AF65-F5344CB8AC3E}">
        <p14:creationId xmlns:p14="http://schemas.microsoft.com/office/powerpoint/2010/main" val="119326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73A5C-83ED-411D-B5E8-238E481AD5D9}" type="slidenum">
              <a:rPr lang="zh-CN" altLang="en-US" smtClean="0"/>
              <a:t>22</a:t>
            </a:fld>
            <a:endParaRPr lang="zh-CN" altLang="en-US"/>
          </a:p>
        </p:txBody>
      </p:sp>
    </p:spTree>
    <p:extLst>
      <p:ext uri="{BB962C8B-B14F-4D97-AF65-F5344CB8AC3E}">
        <p14:creationId xmlns:p14="http://schemas.microsoft.com/office/powerpoint/2010/main" val="59619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4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15" name="TextBox 19">
            <a:extLst>
              <a:ext uri="{FF2B5EF4-FFF2-40B4-BE49-F238E27FC236}">
                <a16:creationId xmlns:a16="http://schemas.microsoft.com/office/drawing/2014/main" id="{16C059E9-367F-4B8C-8F79-326A4D13CD1A}"/>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solidFill>
                <a:latin typeface="+mj-lt"/>
                <a:ea typeface="Liberation Sans" panose="020B0604020202020204" pitchFamily="34" charset="0"/>
                <a:cs typeface="Segoe UI" panose="020B0502040204020203" pitchFamily="34" charset="0"/>
              </a:rPr>
              <a:pPr algn="ctr"/>
              <a:t>‹#›</a:t>
            </a:fld>
            <a:endParaRPr lang="id-ID" sz="4800" i="0" dirty="0">
              <a:solidFill>
                <a:schemeClr val="bg1"/>
              </a:solidFill>
              <a:latin typeface="+mj-lt"/>
              <a:ea typeface="Liberation Sans" panose="020B0604020202020204" pitchFamily="34" charset="0"/>
              <a:cs typeface="Segoe UI" panose="020B0502040204020203" pitchFamily="34" charset="0"/>
            </a:endParaRPr>
          </a:p>
        </p:txBody>
      </p:sp>
      <p:grpSp>
        <p:nvGrpSpPr>
          <p:cNvPr id="25" name="Group 20">
            <a:extLst>
              <a:ext uri="{FF2B5EF4-FFF2-40B4-BE49-F238E27FC236}">
                <a16:creationId xmlns:a16="http://schemas.microsoft.com/office/drawing/2014/main" id="{6CB089A1-0021-457C-B248-2591A5D04E61}"/>
              </a:ext>
            </a:extLst>
          </p:cNvPr>
          <p:cNvGrpSpPr/>
          <p:nvPr userDrawn="1"/>
        </p:nvGrpSpPr>
        <p:grpSpPr>
          <a:xfrm>
            <a:off x="7182575" y="6452400"/>
            <a:ext cx="2157664" cy="230832"/>
            <a:chOff x="6381500" y="1173239"/>
            <a:chExt cx="2157664" cy="230832"/>
          </a:xfrm>
        </p:grpSpPr>
        <p:sp>
          <p:nvSpPr>
            <p:cNvPr id="26" name="TextBox 21">
              <a:extLst>
                <a:ext uri="{FF2B5EF4-FFF2-40B4-BE49-F238E27FC236}">
                  <a16:creationId xmlns:a16="http://schemas.microsoft.com/office/drawing/2014/main" id="{4E5CF28B-5C2E-4FE2-9307-26AF79F1EA3D}"/>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27" name="Freeform 2">
              <a:extLst>
                <a:ext uri="{FF2B5EF4-FFF2-40B4-BE49-F238E27FC236}">
                  <a16:creationId xmlns:a16="http://schemas.microsoft.com/office/drawing/2014/main" id="{42B2851D-4F74-4E39-8308-A0425CF259CD}"/>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grpSp>
        <p:nvGrpSpPr>
          <p:cNvPr id="28" name="Group 23">
            <a:extLst>
              <a:ext uri="{FF2B5EF4-FFF2-40B4-BE49-F238E27FC236}">
                <a16:creationId xmlns:a16="http://schemas.microsoft.com/office/drawing/2014/main" id="{F5BB63A7-02E8-4FC1-9495-9F08584D7DF1}"/>
              </a:ext>
            </a:extLst>
          </p:cNvPr>
          <p:cNvGrpSpPr/>
          <p:nvPr userDrawn="1"/>
        </p:nvGrpSpPr>
        <p:grpSpPr>
          <a:xfrm>
            <a:off x="9471340" y="6430969"/>
            <a:ext cx="1959148" cy="246221"/>
            <a:chOff x="8670265" y="1151808"/>
            <a:chExt cx="1959148" cy="246221"/>
          </a:xfrm>
        </p:grpSpPr>
        <p:sp>
          <p:nvSpPr>
            <p:cNvPr id="29" name="TextBox 24">
              <a:extLst>
                <a:ext uri="{FF2B5EF4-FFF2-40B4-BE49-F238E27FC236}">
                  <a16:creationId xmlns:a16="http://schemas.microsoft.com/office/drawing/2014/main" id="{0F973CB4-5904-4D94-B5BA-286B55BB9A8C}"/>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solidFill>
                  <a:latin typeface="+mj-lt"/>
                  <a:cs typeface="Segoe UI" panose="020B0502040204020203" pitchFamily="34" charset="0"/>
                </a:rPr>
                <a:t>tongji@yourcompany.com</a:t>
              </a:r>
            </a:p>
          </p:txBody>
        </p:sp>
        <p:sp>
          <p:nvSpPr>
            <p:cNvPr id="30" name="Freeform 51">
              <a:extLst>
                <a:ext uri="{FF2B5EF4-FFF2-40B4-BE49-F238E27FC236}">
                  <a16:creationId xmlns:a16="http://schemas.microsoft.com/office/drawing/2014/main" id="{601F4DEE-519D-4185-B8B6-679645E1C1F1}"/>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cxnSp>
        <p:nvCxnSpPr>
          <p:cNvPr id="31" name="Straight Connector 27">
            <a:extLst>
              <a:ext uri="{FF2B5EF4-FFF2-40B4-BE49-F238E27FC236}">
                <a16:creationId xmlns:a16="http://schemas.microsoft.com/office/drawing/2014/main" id="{295F0016-3375-4A20-8AA1-15E272F0991F}"/>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A91D987-3568-41A5-A61A-6BECFBF85080}"/>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2D4A84A-A635-43A3-B171-E9F53DD25ABB}"/>
              </a:ext>
            </a:extLst>
          </p:cNvPr>
          <p:cNvSpPr txBox="1"/>
          <p:nvPr userDrawn="1"/>
        </p:nvSpPr>
        <p:spPr>
          <a:xfrm>
            <a:off x="17460" y="2250701"/>
            <a:ext cx="10807767" cy="2646878"/>
          </a:xfrm>
          <a:prstGeom prst="rect">
            <a:avLst/>
          </a:prstGeom>
          <a:noFill/>
        </p:spPr>
        <p:txBody>
          <a:bodyPr wrap="none" rtlCol="0">
            <a:spAutoFit/>
          </a:bodyPr>
          <a:lstStyle/>
          <a:p>
            <a:r>
              <a:rPr lang="en-US" sz="16600" b="1" dirty="0">
                <a:gradFill>
                  <a:gsLst>
                    <a:gs pos="10000">
                      <a:schemeClr val="accent1"/>
                    </a:gs>
                    <a:gs pos="100000">
                      <a:schemeClr val="accent2"/>
                    </a:gs>
                  </a:gsLst>
                  <a:lin ang="18900000" scaled="1"/>
                </a:gradFill>
                <a:effectLst>
                  <a:outerShdw blurRad="152400" dist="88900" dir="2700000" sx="97000" sy="97000" algn="tl" rotWithShape="0">
                    <a:prstClr val="black">
                      <a:alpha val="8000"/>
                    </a:prstClr>
                  </a:outerShdw>
                </a:effectLst>
                <a:latin typeface="+mj-lt"/>
              </a:rPr>
              <a:t>CLARICINE</a:t>
            </a:r>
          </a:p>
        </p:txBody>
      </p:sp>
      <p:pic>
        <p:nvPicPr>
          <p:cNvPr id="16" name="Picture 15">
            <a:extLst>
              <a:ext uri="{FF2B5EF4-FFF2-40B4-BE49-F238E27FC236}">
                <a16:creationId xmlns:a16="http://schemas.microsoft.com/office/drawing/2014/main" id="{137CF27D-7E33-46C9-B7F0-47E9E33C96C2}"/>
              </a:ext>
            </a:extLst>
          </p:cNvPr>
          <p:cNvPicPr>
            <a:picLocks noChangeAspect="1"/>
          </p:cNvPicPr>
          <p:nvPr/>
        </p:nvPicPr>
        <p:blipFill>
          <a:blip r:embed="rId2"/>
          <a:stretch>
            <a:fillRect/>
          </a:stretch>
        </p:blipFill>
        <p:spPr>
          <a:xfrm>
            <a:off x="7632430" y="705097"/>
            <a:ext cx="3052240" cy="6091711"/>
          </a:xfrm>
          <a:prstGeom prst="rect">
            <a:avLst/>
          </a:prstGeom>
          <a:effectLst>
            <a:outerShdw blurRad="1041400" dist="203200" dir="5400000" sx="94000" sy="94000" algn="t" rotWithShape="0">
              <a:prstClr val="black">
                <a:alpha val="40000"/>
              </a:prstClr>
            </a:outerShdw>
          </a:effectLst>
        </p:spPr>
      </p:pic>
      <p:sp>
        <p:nvSpPr>
          <p:cNvPr id="20" name="Picture Placeholder 19">
            <a:extLst>
              <a:ext uri="{FF2B5EF4-FFF2-40B4-BE49-F238E27FC236}">
                <a16:creationId xmlns:a16="http://schemas.microsoft.com/office/drawing/2014/main" id="{5778B22D-FB83-4408-80D2-9F98C94E74FB}"/>
              </a:ext>
            </a:extLst>
          </p:cNvPr>
          <p:cNvSpPr>
            <a:spLocks noGrp="1"/>
          </p:cNvSpPr>
          <p:nvPr>
            <p:ph type="pic" sz="quarter" idx="10"/>
          </p:nvPr>
        </p:nvSpPr>
        <p:spPr>
          <a:xfrm>
            <a:off x="7838035" y="893338"/>
            <a:ext cx="2650729" cy="5720080"/>
          </a:xfrm>
          <a:custGeom>
            <a:avLst/>
            <a:gdLst>
              <a:gd name="connsiteX0" fmla="*/ 264207 w 2650729"/>
              <a:gd name="connsiteY0" fmla="*/ 0 h 5720080"/>
              <a:gd name="connsiteX1" fmla="*/ 554401 w 2650729"/>
              <a:gd name="connsiteY1" fmla="*/ 0 h 5720080"/>
              <a:gd name="connsiteX2" fmla="*/ 589051 w 2650729"/>
              <a:gd name="connsiteY2" fmla="*/ 38883 h 5720080"/>
              <a:gd name="connsiteX3" fmla="*/ 589051 w 2650729"/>
              <a:gd name="connsiteY3" fmla="*/ 69125 h 5720080"/>
              <a:gd name="connsiteX4" fmla="*/ 740645 w 2650729"/>
              <a:gd name="connsiteY4" fmla="*/ 211695 h 5720080"/>
              <a:gd name="connsiteX5" fmla="*/ 1918747 w 2650729"/>
              <a:gd name="connsiteY5" fmla="*/ 211695 h 5720080"/>
              <a:gd name="connsiteX6" fmla="*/ 2066010 w 2650729"/>
              <a:gd name="connsiteY6" fmla="*/ 64805 h 5720080"/>
              <a:gd name="connsiteX7" fmla="*/ 2066010 w 2650729"/>
              <a:gd name="connsiteY7" fmla="*/ 38883 h 5720080"/>
              <a:gd name="connsiteX8" fmla="*/ 2100659 w 2650729"/>
              <a:gd name="connsiteY8" fmla="*/ 0 h 5720080"/>
              <a:gd name="connsiteX9" fmla="*/ 2386523 w 2650729"/>
              <a:gd name="connsiteY9" fmla="*/ 0 h 5720080"/>
              <a:gd name="connsiteX10" fmla="*/ 2650729 w 2650729"/>
              <a:gd name="connsiteY10" fmla="*/ 267859 h 5720080"/>
              <a:gd name="connsiteX11" fmla="*/ 2650729 w 2650729"/>
              <a:gd name="connsiteY11" fmla="*/ 5456542 h 5720080"/>
              <a:gd name="connsiteX12" fmla="*/ 2386523 w 2650729"/>
              <a:gd name="connsiteY12" fmla="*/ 5720080 h 5720080"/>
              <a:gd name="connsiteX13" fmla="*/ 264207 w 2650729"/>
              <a:gd name="connsiteY13" fmla="*/ 5720080 h 5720080"/>
              <a:gd name="connsiteX14" fmla="*/ 0 w 2650729"/>
              <a:gd name="connsiteY14" fmla="*/ 5456542 h 5720080"/>
              <a:gd name="connsiteX15" fmla="*/ 0 w 2650729"/>
              <a:gd name="connsiteY15" fmla="*/ 267859 h 5720080"/>
              <a:gd name="connsiteX16" fmla="*/ 264207 w 2650729"/>
              <a:gd name="connsiteY16" fmla="*/ 0 h 5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0729" h="5720080">
                <a:moveTo>
                  <a:pt x="264207" y="0"/>
                </a:moveTo>
                <a:cubicBezTo>
                  <a:pt x="264207" y="0"/>
                  <a:pt x="264207" y="0"/>
                  <a:pt x="554401" y="0"/>
                </a:cubicBezTo>
                <a:cubicBezTo>
                  <a:pt x="571726" y="0"/>
                  <a:pt x="589051" y="17281"/>
                  <a:pt x="589051" y="38883"/>
                </a:cubicBezTo>
                <a:cubicBezTo>
                  <a:pt x="589051" y="38883"/>
                  <a:pt x="589051" y="38883"/>
                  <a:pt x="589051" y="69125"/>
                </a:cubicBezTo>
                <a:cubicBezTo>
                  <a:pt x="589051" y="112329"/>
                  <a:pt x="623701" y="211695"/>
                  <a:pt x="740645" y="211695"/>
                </a:cubicBezTo>
                <a:cubicBezTo>
                  <a:pt x="801283" y="211695"/>
                  <a:pt x="1814797" y="211695"/>
                  <a:pt x="1918747" y="211695"/>
                </a:cubicBezTo>
                <a:cubicBezTo>
                  <a:pt x="2022697" y="211695"/>
                  <a:pt x="2066010" y="116648"/>
                  <a:pt x="2066010" y="64805"/>
                </a:cubicBezTo>
                <a:cubicBezTo>
                  <a:pt x="2066010" y="64805"/>
                  <a:pt x="2066010" y="64805"/>
                  <a:pt x="2066010" y="38883"/>
                </a:cubicBezTo>
                <a:cubicBezTo>
                  <a:pt x="2066010" y="17281"/>
                  <a:pt x="2083335" y="0"/>
                  <a:pt x="2100659" y="0"/>
                </a:cubicBezTo>
                <a:cubicBezTo>
                  <a:pt x="2100659" y="0"/>
                  <a:pt x="2100659" y="0"/>
                  <a:pt x="2386523" y="0"/>
                </a:cubicBezTo>
                <a:cubicBezTo>
                  <a:pt x="2529454" y="0"/>
                  <a:pt x="2650729" y="120968"/>
                  <a:pt x="2650729" y="267859"/>
                </a:cubicBezTo>
                <a:cubicBezTo>
                  <a:pt x="2650729" y="267859"/>
                  <a:pt x="2650729" y="267859"/>
                  <a:pt x="2650729" y="5456542"/>
                </a:cubicBezTo>
                <a:cubicBezTo>
                  <a:pt x="2650729" y="5603432"/>
                  <a:pt x="2529454" y="5720080"/>
                  <a:pt x="2386523" y="5720080"/>
                </a:cubicBezTo>
                <a:cubicBezTo>
                  <a:pt x="2386523" y="5720080"/>
                  <a:pt x="2386523" y="5720080"/>
                  <a:pt x="264207" y="5720080"/>
                </a:cubicBezTo>
                <a:cubicBezTo>
                  <a:pt x="121276" y="5720080"/>
                  <a:pt x="0" y="5603432"/>
                  <a:pt x="0" y="5456542"/>
                </a:cubicBezTo>
                <a:cubicBezTo>
                  <a:pt x="0" y="5456542"/>
                  <a:pt x="0" y="5456542"/>
                  <a:pt x="0" y="267859"/>
                </a:cubicBezTo>
                <a:cubicBezTo>
                  <a:pt x="0" y="120968"/>
                  <a:pt x="121276" y="0"/>
                  <a:pt x="264207" y="0"/>
                </a:cubicBezTo>
                <a:close/>
              </a:path>
            </a:pathLst>
          </a:custGeom>
          <a:solidFill>
            <a:schemeClr val="bg1">
              <a:lumMod val="8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1411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EE26A41-DDFC-491F-B5F0-C1DA6D79366A}"/>
              </a:ext>
            </a:extLst>
          </p:cNvPr>
          <p:cNvSpPr>
            <a:spLocks noGrp="1"/>
          </p:cNvSpPr>
          <p:nvPr>
            <p:ph type="pic" sz="quarter" idx="10"/>
          </p:nvPr>
        </p:nvSpPr>
        <p:spPr>
          <a:xfrm>
            <a:off x="0" y="0"/>
            <a:ext cx="12192000" cy="6858000"/>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094013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6CD04-1A6D-448E-AEED-15DDF0408985}"/>
              </a:ext>
            </a:extLst>
          </p:cNvPr>
          <p:cNvSpPr/>
          <p:nvPr userDrawn="1"/>
        </p:nvSpPr>
        <p:spPr>
          <a:xfrm>
            <a:off x="6096000" y="0"/>
            <a:ext cx="6096000" cy="5921829"/>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038DDEAD-7F54-4220-9FBC-F490F0C8E369}"/>
              </a:ext>
            </a:extLst>
          </p:cNvPr>
          <p:cNvSpPr>
            <a:spLocks noGrp="1"/>
          </p:cNvSpPr>
          <p:nvPr>
            <p:ph type="pic" sz="quarter" idx="10"/>
          </p:nvPr>
        </p:nvSpPr>
        <p:spPr>
          <a:xfrm>
            <a:off x="5065487" y="1559530"/>
            <a:ext cx="2097686" cy="3738940"/>
          </a:xfrm>
          <a:custGeom>
            <a:avLst/>
            <a:gdLst>
              <a:gd name="connsiteX0" fmla="*/ 0 w 2097686"/>
              <a:gd name="connsiteY0" fmla="*/ 0 h 3738940"/>
              <a:gd name="connsiteX1" fmla="*/ 2097686 w 2097686"/>
              <a:gd name="connsiteY1" fmla="*/ 0 h 3738940"/>
              <a:gd name="connsiteX2" fmla="*/ 2097686 w 2097686"/>
              <a:gd name="connsiteY2" fmla="*/ 3738940 h 3738940"/>
              <a:gd name="connsiteX3" fmla="*/ 0 w 2097686"/>
              <a:gd name="connsiteY3" fmla="*/ 3738940 h 3738940"/>
            </a:gdLst>
            <a:ahLst/>
            <a:cxnLst>
              <a:cxn ang="0">
                <a:pos x="connsiteX0" y="connsiteY0"/>
              </a:cxn>
              <a:cxn ang="0">
                <a:pos x="connsiteX1" y="connsiteY1"/>
              </a:cxn>
              <a:cxn ang="0">
                <a:pos x="connsiteX2" y="connsiteY2"/>
              </a:cxn>
              <a:cxn ang="0">
                <a:pos x="connsiteX3" y="connsiteY3"/>
              </a:cxn>
            </a:cxnLst>
            <a:rect l="l" t="t" r="r" b="b"/>
            <a:pathLst>
              <a:path w="2097686" h="3738940">
                <a:moveTo>
                  <a:pt x="0" y="0"/>
                </a:moveTo>
                <a:lnTo>
                  <a:pt x="2097686" y="0"/>
                </a:lnTo>
                <a:lnTo>
                  <a:pt x="2097686" y="3738940"/>
                </a:lnTo>
                <a:lnTo>
                  <a:pt x="0" y="373894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9" name="Picture Placeholder 8">
            <a:extLst>
              <a:ext uri="{FF2B5EF4-FFF2-40B4-BE49-F238E27FC236}">
                <a16:creationId xmlns:a16="http://schemas.microsoft.com/office/drawing/2014/main" id="{5548532B-6154-486C-AB32-FAE8AA795947}"/>
              </a:ext>
            </a:extLst>
          </p:cNvPr>
          <p:cNvSpPr>
            <a:spLocks noGrp="1"/>
          </p:cNvSpPr>
          <p:nvPr>
            <p:ph type="pic" sz="quarter" idx="11"/>
          </p:nvPr>
        </p:nvSpPr>
        <p:spPr>
          <a:xfrm>
            <a:off x="7269546" y="1559530"/>
            <a:ext cx="2097686" cy="3738940"/>
          </a:xfrm>
          <a:custGeom>
            <a:avLst/>
            <a:gdLst>
              <a:gd name="connsiteX0" fmla="*/ 0 w 2097686"/>
              <a:gd name="connsiteY0" fmla="*/ 0 h 3738940"/>
              <a:gd name="connsiteX1" fmla="*/ 2097686 w 2097686"/>
              <a:gd name="connsiteY1" fmla="*/ 0 h 3738940"/>
              <a:gd name="connsiteX2" fmla="*/ 2097686 w 2097686"/>
              <a:gd name="connsiteY2" fmla="*/ 3738940 h 3738940"/>
              <a:gd name="connsiteX3" fmla="*/ 0 w 2097686"/>
              <a:gd name="connsiteY3" fmla="*/ 3738940 h 3738940"/>
            </a:gdLst>
            <a:ahLst/>
            <a:cxnLst>
              <a:cxn ang="0">
                <a:pos x="connsiteX0" y="connsiteY0"/>
              </a:cxn>
              <a:cxn ang="0">
                <a:pos x="connsiteX1" y="connsiteY1"/>
              </a:cxn>
              <a:cxn ang="0">
                <a:pos x="connsiteX2" y="connsiteY2"/>
              </a:cxn>
              <a:cxn ang="0">
                <a:pos x="connsiteX3" y="connsiteY3"/>
              </a:cxn>
            </a:cxnLst>
            <a:rect l="l" t="t" r="r" b="b"/>
            <a:pathLst>
              <a:path w="2097686" h="3738940">
                <a:moveTo>
                  <a:pt x="0" y="0"/>
                </a:moveTo>
                <a:lnTo>
                  <a:pt x="2097686" y="0"/>
                </a:lnTo>
                <a:lnTo>
                  <a:pt x="2097686" y="3738940"/>
                </a:lnTo>
                <a:lnTo>
                  <a:pt x="0" y="373894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7648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AA6E6C-A71E-40F7-BBAB-5FCF4BF27B10}"/>
              </a:ext>
            </a:extLst>
          </p:cNvPr>
          <p:cNvSpPr/>
          <p:nvPr userDrawn="1"/>
        </p:nvSpPr>
        <p:spPr>
          <a:xfrm>
            <a:off x="0" y="0"/>
            <a:ext cx="12192001" cy="2507226"/>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1EAA7401-5E0D-4D40-8B52-AB784D9BAC66}"/>
              </a:ext>
            </a:extLst>
          </p:cNvPr>
          <p:cNvSpPr>
            <a:spLocks noGrp="1"/>
          </p:cNvSpPr>
          <p:nvPr>
            <p:ph type="pic" sz="quarter" idx="10"/>
          </p:nvPr>
        </p:nvSpPr>
        <p:spPr>
          <a:xfrm>
            <a:off x="1059546" y="946237"/>
            <a:ext cx="10072912" cy="3379020"/>
          </a:xfrm>
          <a:custGeom>
            <a:avLst/>
            <a:gdLst>
              <a:gd name="connsiteX0" fmla="*/ 0 w 9188245"/>
              <a:gd name="connsiteY0" fmla="*/ 0 h 3244645"/>
              <a:gd name="connsiteX1" fmla="*/ 9188245 w 9188245"/>
              <a:gd name="connsiteY1" fmla="*/ 0 h 3244645"/>
              <a:gd name="connsiteX2" fmla="*/ 9188245 w 9188245"/>
              <a:gd name="connsiteY2" fmla="*/ 3244645 h 3244645"/>
              <a:gd name="connsiteX3" fmla="*/ 0 w 9188245"/>
              <a:gd name="connsiteY3" fmla="*/ 3244645 h 3244645"/>
            </a:gdLst>
            <a:ahLst/>
            <a:cxnLst>
              <a:cxn ang="0">
                <a:pos x="connsiteX0" y="connsiteY0"/>
              </a:cxn>
              <a:cxn ang="0">
                <a:pos x="connsiteX1" y="connsiteY1"/>
              </a:cxn>
              <a:cxn ang="0">
                <a:pos x="connsiteX2" y="connsiteY2"/>
              </a:cxn>
              <a:cxn ang="0">
                <a:pos x="connsiteX3" y="connsiteY3"/>
              </a:cxn>
            </a:cxnLst>
            <a:rect l="l" t="t" r="r" b="b"/>
            <a:pathLst>
              <a:path w="9188245" h="3244645">
                <a:moveTo>
                  <a:pt x="0" y="0"/>
                </a:moveTo>
                <a:lnTo>
                  <a:pt x="9188245" y="0"/>
                </a:lnTo>
                <a:lnTo>
                  <a:pt x="9188245" y="3244645"/>
                </a:lnTo>
                <a:lnTo>
                  <a:pt x="0" y="3244645"/>
                </a:lnTo>
                <a:close/>
              </a:path>
            </a:pathLst>
          </a:custGeom>
          <a:solidFill>
            <a:schemeClr val="bg1">
              <a:lumMod val="95000"/>
              <a:alpha val="35000"/>
            </a:schemeClr>
          </a:solidFill>
          <a:ln>
            <a:noFill/>
          </a:ln>
          <a:effectLst>
            <a:outerShdw blurRad="635000" dist="165100" dir="2700000" sx="95000" sy="95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11648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4832A76A-9258-4984-81DF-AA663BEDA9FA}"/>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9">
            <a:extLst>
              <a:ext uri="{FF2B5EF4-FFF2-40B4-BE49-F238E27FC236}">
                <a16:creationId xmlns:a16="http://schemas.microsoft.com/office/drawing/2014/main" id="{BD368ED0-0546-4668-A7AA-9629F20AEC0D}"/>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solidFill>
                <a:latin typeface="+mj-lt"/>
                <a:ea typeface="Liberation Sans" panose="020B0604020202020204" pitchFamily="34" charset="0"/>
                <a:cs typeface="Segoe UI" panose="020B0502040204020203" pitchFamily="34" charset="0"/>
              </a:rPr>
              <a:pPr algn="ctr"/>
              <a:t>‹#›</a:t>
            </a:fld>
            <a:endParaRPr lang="id-ID" sz="4800" i="0" dirty="0">
              <a:solidFill>
                <a:schemeClr val="bg1"/>
              </a:solidFill>
              <a:latin typeface="+mj-lt"/>
              <a:ea typeface="Liberation Sans" panose="020B0604020202020204" pitchFamily="34" charset="0"/>
              <a:cs typeface="Segoe UI" panose="020B0502040204020203" pitchFamily="34" charset="0"/>
            </a:endParaRPr>
          </a:p>
        </p:txBody>
      </p:sp>
      <p:grpSp>
        <p:nvGrpSpPr>
          <p:cNvPr id="13" name="Group 20">
            <a:extLst>
              <a:ext uri="{FF2B5EF4-FFF2-40B4-BE49-F238E27FC236}">
                <a16:creationId xmlns:a16="http://schemas.microsoft.com/office/drawing/2014/main" id="{A0A99181-522C-4CEC-BBD7-8D711FD0F6FA}"/>
              </a:ext>
            </a:extLst>
          </p:cNvPr>
          <p:cNvGrpSpPr/>
          <p:nvPr userDrawn="1"/>
        </p:nvGrpSpPr>
        <p:grpSpPr>
          <a:xfrm>
            <a:off x="7182575" y="6452400"/>
            <a:ext cx="2157664" cy="230832"/>
            <a:chOff x="6381500" y="1173239"/>
            <a:chExt cx="2157664" cy="230832"/>
          </a:xfrm>
        </p:grpSpPr>
        <p:sp>
          <p:nvSpPr>
            <p:cNvPr id="14" name="TextBox 21">
              <a:extLst>
                <a:ext uri="{FF2B5EF4-FFF2-40B4-BE49-F238E27FC236}">
                  <a16:creationId xmlns:a16="http://schemas.microsoft.com/office/drawing/2014/main" id="{617049F9-66B9-46DF-8E3B-6E269FAFAAEC}"/>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15" name="Freeform 2">
              <a:extLst>
                <a:ext uri="{FF2B5EF4-FFF2-40B4-BE49-F238E27FC236}">
                  <a16:creationId xmlns:a16="http://schemas.microsoft.com/office/drawing/2014/main" id="{3A31E3F1-56EA-4253-855A-274E9E665C65}"/>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grpSp>
        <p:nvGrpSpPr>
          <p:cNvPr id="16" name="Group 23">
            <a:extLst>
              <a:ext uri="{FF2B5EF4-FFF2-40B4-BE49-F238E27FC236}">
                <a16:creationId xmlns:a16="http://schemas.microsoft.com/office/drawing/2014/main" id="{24C93E37-B416-48E0-B0F7-7A74422FAE82}"/>
              </a:ext>
            </a:extLst>
          </p:cNvPr>
          <p:cNvGrpSpPr/>
          <p:nvPr userDrawn="1"/>
        </p:nvGrpSpPr>
        <p:grpSpPr>
          <a:xfrm>
            <a:off x="9471340" y="6430969"/>
            <a:ext cx="1959148" cy="246221"/>
            <a:chOff x="8670265" y="1151808"/>
            <a:chExt cx="1959148" cy="246221"/>
          </a:xfrm>
        </p:grpSpPr>
        <p:sp>
          <p:nvSpPr>
            <p:cNvPr id="17" name="TextBox 24">
              <a:extLst>
                <a:ext uri="{FF2B5EF4-FFF2-40B4-BE49-F238E27FC236}">
                  <a16:creationId xmlns:a16="http://schemas.microsoft.com/office/drawing/2014/main" id="{0BE222E4-44C4-4B5E-8EA9-6B09D03F1595}"/>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solidFill>
                  <a:latin typeface="+mj-lt"/>
                  <a:cs typeface="Segoe UI" panose="020B0502040204020203" pitchFamily="34" charset="0"/>
                </a:rPr>
                <a:t>tongji@yourcompany.com</a:t>
              </a:r>
            </a:p>
          </p:txBody>
        </p:sp>
        <p:sp>
          <p:nvSpPr>
            <p:cNvPr id="18" name="Freeform 51">
              <a:extLst>
                <a:ext uri="{FF2B5EF4-FFF2-40B4-BE49-F238E27FC236}">
                  <a16:creationId xmlns:a16="http://schemas.microsoft.com/office/drawing/2014/main" id="{C778EBCD-B66E-4558-82CA-639B25E7B9F9}"/>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cxnSp>
        <p:nvCxnSpPr>
          <p:cNvPr id="19" name="Straight Connector 27">
            <a:extLst>
              <a:ext uri="{FF2B5EF4-FFF2-40B4-BE49-F238E27FC236}">
                <a16:creationId xmlns:a16="http://schemas.microsoft.com/office/drawing/2014/main" id="{760D1C1E-72A2-4877-98FD-4BD341B7B34A}"/>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712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FBDE37-3373-40D5-AD8B-E367FB05C513}"/>
              </a:ext>
            </a:extLst>
          </p:cNvPr>
          <p:cNvSpPr/>
          <p:nvPr userDrawn="1"/>
        </p:nvSpPr>
        <p:spPr>
          <a:xfrm>
            <a:off x="0" y="1070965"/>
            <a:ext cx="7010400" cy="4183206"/>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98DE0630-3D87-431C-AF12-34090015347A}"/>
              </a:ext>
            </a:extLst>
          </p:cNvPr>
          <p:cNvSpPr>
            <a:spLocks noGrp="1"/>
          </p:cNvSpPr>
          <p:nvPr>
            <p:ph type="pic" sz="quarter" idx="10"/>
          </p:nvPr>
        </p:nvSpPr>
        <p:spPr>
          <a:xfrm>
            <a:off x="1520372" y="2032000"/>
            <a:ext cx="2380343" cy="3820160"/>
          </a:xfrm>
          <a:custGeom>
            <a:avLst/>
            <a:gdLst>
              <a:gd name="connsiteX0" fmla="*/ 0 w 2380343"/>
              <a:gd name="connsiteY0" fmla="*/ 0 h 3820160"/>
              <a:gd name="connsiteX1" fmla="*/ 2380343 w 2380343"/>
              <a:gd name="connsiteY1" fmla="*/ 0 h 3820160"/>
              <a:gd name="connsiteX2" fmla="*/ 2380343 w 2380343"/>
              <a:gd name="connsiteY2" fmla="*/ 3820160 h 3820160"/>
              <a:gd name="connsiteX3" fmla="*/ 0 w 2380343"/>
              <a:gd name="connsiteY3" fmla="*/ 3820160 h 3820160"/>
            </a:gdLst>
            <a:ahLst/>
            <a:cxnLst>
              <a:cxn ang="0">
                <a:pos x="connsiteX0" y="connsiteY0"/>
              </a:cxn>
              <a:cxn ang="0">
                <a:pos x="connsiteX1" y="connsiteY1"/>
              </a:cxn>
              <a:cxn ang="0">
                <a:pos x="connsiteX2" y="connsiteY2"/>
              </a:cxn>
              <a:cxn ang="0">
                <a:pos x="connsiteX3" y="connsiteY3"/>
              </a:cxn>
            </a:cxnLst>
            <a:rect l="l" t="t" r="r" b="b"/>
            <a:pathLst>
              <a:path w="2380343" h="3820160">
                <a:moveTo>
                  <a:pt x="0" y="0"/>
                </a:moveTo>
                <a:lnTo>
                  <a:pt x="2380343" y="0"/>
                </a:lnTo>
                <a:lnTo>
                  <a:pt x="2380343" y="3820160"/>
                </a:lnTo>
                <a:lnTo>
                  <a:pt x="0" y="3820160"/>
                </a:lnTo>
                <a:close/>
              </a:path>
            </a:pathLst>
          </a:custGeom>
          <a:solidFill>
            <a:schemeClr val="bg1">
              <a:lumMod val="95000"/>
              <a:alpha val="35000"/>
            </a:schemeClr>
          </a:solidFill>
          <a:effectLst>
            <a:outerShdw blurRad="749300" dist="457200" dir="5400000" sx="90000" sy="90000" algn="t" rotWithShape="0">
              <a:prstClr val="black">
                <a:alpha val="40000"/>
              </a:prstClr>
            </a:outerShdw>
          </a:effectLst>
        </p:spPr>
        <p:txBody>
          <a:bodyPr wrap="square">
            <a:noAutofit/>
          </a:bodyPr>
          <a:lstStyle>
            <a:lvl1pPr marL="0" indent="0">
              <a:buNone/>
              <a:defRPr sz="1600">
                <a:solidFill>
                  <a:schemeClr val="bg1"/>
                </a:solidFill>
              </a:defRPr>
            </a:lvl1pPr>
          </a:lstStyle>
          <a:p>
            <a:endParaRPr lang="en-US"/>
          </a:p>
        </p:txBody>
      </p:sp>
      <p:sp>
        <p:nvSpPr>
          <p:cNvPr id="9" name="Picture Placeholder 8">
            <a:extLst>
              <a:ext uri="{FF2B5EF4-FFF2-40B4-BE49-F238E27FC236}">
                <a16:creationId xmlns:a16="http://schemas.microsoft.com/office/drawing/2014/main" id="{EE3C499F-9C16-43EA-BB0E-FC9B2D325413}"/>
              </a:ext>
            </a:extLst>
          </p:cNvPr>
          <p:cNvSpPr>
            <a:spLocks noGrp="1"/>
          </p:cNvSpPr>
          <p:nvPr>
            <p:ph type="pic" sz="quarter" idx="11"/>
          </p:nvPr>
        </p:nvSpPr>
        <p:spPr>
          <a:xfrm>
            <a:off x="4230915" y="2032000"/>
            <a:ext cx="2380343" cy="3820160"/>
          </a:xfrm>
          <a:custGeom>
            <a:avLst/>
            <a:gdLst>
              <a:gd name="connsiteX0" fmla="*/ 0 w 2380343"/>
              <a:gd name="connsiteY0" fmla="*/ 0 h 3820160"/>
              <a:gd name="connsiteX1" fmla="*/ 2380343 w 2380343"/>
              <a:gd name="connsiteY1" fmla="*/ 0 h 3820160"/>
              <a:gd name="connsiteX2" fmla="*/ 2380343 w 2380343"/>
              <a:gd name="connsiteY2" fmla="*/ 3820160 h 3820160"/>
              <a:gd name="connsiteX3" fmla="*/ 0 w 2380343"/>
              <a:gd name="connsiteY3" fmla="*/ 3820160 h 3820160"/>
            </a:gdLst>
            <a:ahLst/>
            <a:cxnLst>
              <a:cxn ang="0">
                <a:pos x="connsiteX0" y="connsiteY0"/>
              </a:cxn>
              <a:cxn ang="0">
                <a:pos x="connsiteX1" y="connsiteY1"/>
              </a:cxn>
              <a:cxn ang="0">
                <a:pos x="connsiteX2" y="connsiteY2"/>
              </a:cxn>
              <a:cxn ang="0">
                <a:pos x="connsiteX3" y="connsiteY3"/>
              </a:cxn>
            </a:cxnLst>
            <a:rect l="l" t="t" r="r" b="b"/>
            <a:pathLst>
              <a:path w="2380343" h="3820160">
                <a:moveTo>
                  <a:pt x="0" y="0"/>
                </a:moveTo>
                <a:lnTo>
                  <a:pt x="2380343" y="0"/>
                </a:lnTo>
                <a:lnTo>
                  <a:pt x="2380343" y="3820160"/>
                </a:lnTo>
                <a:lnTo>
                  <a:pt x="0" y="3820160"/>
                </a:lnTo>
                <a:close/>
              </a:path>
            </a:pathLst>
          </a:custGeom>
          <a:solidFill>
            <a:schemeClr val="bg1">
              <a:lumMod val="95000"/>
              <a:alpha val="35000"/>
            </a:schemeClr>
          </a:solidFill>
          <a:effectLst>
            <a:outerShdw blurRad="749300" dist="457200" dir="5400000" sx="90000" sy="90000" algn="t" rotWithShape="0">
              <a:prstClr val="black">
                <a:alpha val="40000"/>
              </a:prstClr>
            </a:outerShdw>
          </a:effectLst>
        </p:spPr>
        <p:txBody>
          <a:bodyPr wrap="square">
            <a:no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242503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0-#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ACC18E-5C00-4FEA-905E-A74376060005}"/>
              </a:ext>
            </a:extLst>
          </p:cNvPr>
          <p:cNvSpPr/>
          <p:nvPr userDrawn="1"/>
        </p:nvSpPr>
        <p:spPr>
          <a:xfrm>
            <a:off x="6096001" y="0"/>
            <a:ext cx="6096000" cy="6858000"/>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B8047EA8-018B-4E2A-B72A-3B606C7D270B}"/>
              </a:ext>
            </a:extLst>
          </p:cNvPr>
          <p:cNvSpPr>
            <a:spLocks noGrp="1"/>
          </p:cNvSpPr>
          <p:nvPr>
            <p:ph type="pic" sz="quarter" idx="10"/>
          </p:nvPr>
        </p:nvSpPr>
        <p:spPr>
          <a:xfrm>
            <a:off x="6708324" y="4241800"/>
            <a:ext cx="1625600" cy="1625600"/>
          </a:xfrm>
          <a:custGeom>
            <a:avLst/>
            <a:gdLst>
              <a:gd name="connsiteX0" fmla="*/ 0 w 1625600"/>
              <a:gd name="connsiteY0" fmla="*/ 0 h 1625600"/>
              <a:gd name="connsiteX1" fmla="*/ 1625600 w 1625600"/>
              <a:gd name="connsiteY1" fmla="*/ 0 h 1625600"/>
              <a:gd name="connsiteX2" fmla="*/ 1625600 w 1625600"/>
              <a:gd name="connsiteY2" fmla="*/ 1625600 h 1625600"/>
              <a:gd name="connsiteX3" fmla="*/ 0 w 1625600"/>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25600" h="1625600">
                <a:moveTo>
                  <a:pt x="0" y="0"/>
                </a:moveTo>
                <a:lnTo>
                  <a:pt x="1625600" y="0"/>
                </a:lnTo>
                <a:lnTo>
                  <a:pt x="1625600" y="1625600"/>
                </a:lnTo>
                <a:lnTo>
                  <a:pt x="0" y="1625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dirty="0"/>
          </a:p>
        </p:txBody>
      </p:sp>
      <p:sp>
        <p:nvSpPr>
          <p:cNvPr id="12" name="Picture Placeholder 11">
            <a:extLst>
              <a:ext uri="{FF2B5EF4-FFF2-40B4-BE49-F238E27FC236}">
                <a16:creationId xmlns:a16="http://schemas.microsoft.com/office/drawing/2014/main" id="{62BC6EAD-7A86-4DC3-9A4F-B82EF8FF2F17}"/>
              </a:ext>
            </a:extLst>
          </p:cNvPr>
          <p:cNvSpPr>
            <a:spLocks noGrp="1"/>
          </p:cNvSpPr>
          <p:nvPr>
            <p:ph type="pic" sz="quarter" idx="11"/>
          </p:nvPr>
        </p:nvSpPr>
        <p:spPr>
          <a:xfrm>
            <a:off x="9959522" y="2616200"/>
            <a:ext cx="1625600" cy="1625600"/>
          </a:xfrm>
          <a:custGeom>
            <a:avLst/>
            <a:gdLst>
              <a:gd name="connsiteX0" fmla="*/ 0 w 1625600"/>
              <a:gd name="connsiteY0" fmla="*/ 0 h 1625600"/>
              <a:gd name="connsiteX1" fmla="*/ 1625600 w 1625600"/>
              <a:gd name="connsiteY1" fmla="*/ 0 h 1625600"/>
              <a:gd name="connsiteX2" fmla="*/ 1625600 w 1625600"/>
              <a:gd name="connsiteY2" fmla="*/ 1625600 h 1625600"/>
              <a:gd name="connsiteX3" fmla="*/ 0 w 1625600"/>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25600" h="1625600">
                <a:moveTo>
                  <a:pt x="0" y="0"/>
                </a:moveTo>
                <a:lnTo>
                  <a:pt x="1625600" y="0"/>
                </a:lnTo>
                <a:lnTo>
                  <a:pt x="1625600" y="1625600"/>
                </a:lnTo>
                <a:lnTo>
                  <a:pt x="0" y="1625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11" name="Picture Placeholder 10">
            <a:extLst>
              <a:ext uri="{FF2B5EF4-FFF2-40B4-BE49-F238E27FC236}">
                <a16:creationId xmlns:a16="http://schemas.microsoft.com/office/drawing/2014/main" id="{36B92F6E-9A28-42A7-8483-7D6B8DA285CD}"/>
              </a:ext>
            </a:extLst>
          </p:cNvPr>
          <p:cNvSpPr>
            <a:spLocks noGrp="1"/>
          </p:cNvSpPr>
          <p:nvPr>
            <p:ph type="pic" sz="quarter" idx="12"/>
          </p:nvPr>
        </p:nvSpPr>
        <p:spPr>
          <a:xfrm>
            <a:off x="9959522" y="990600"/>
            <a:ext cx="1625600" cy="1625600"/>
          </a:xfrm>
          <a:custGeom>
            <a:avLst/>
            <a:gdLst>
              <a:gd name="connsiteX0" fmla="*/ 0 w 1625600"/>
              <a:gd name="connsiteY0" fmla="*/ 0 h 1625600"/>
              <a:gd name="connsiteX1" fmla="*/ 1625600 w 1625600"/>
              <a:gd name="connsiteY1" fmla="*/ 0 h 1625600"/>
              <a:gd name="connsiteX2" fmla="*/ 1625600 w 1625600"/>
              <a:gd name="connsiteY2" fmla="*/ 1625600 h 1625600"/>
              <a:gd name="connsiteX3" fmla="*/ 0 w 1625600"/>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25600" h="1625600">
                <a:moveTo>
                  <a:pt x="0" y="0"/>
                </a:moveTo>
                <a:lnTo>
                  <a:pt x="1625600" y="0"/>
                </a:lnTo>
                <a:lnTo>
                  <a:pt x="1625600" y="1625600"/>
                </a:lnTo>
                <a:lnTo>
                  <a:pt x="0" y="1625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8815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2" grpId="0" animBg="1"/>
      <p:bldP spid="11"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F31052-3C4B-4D99-93C7-229836E6BDDE}"/>
              </a:ext>
            </a:extLst>
          </p:cNvPr>
          <p:cNvSpPr/>
          <p:nvPr userDrawn="1"/>
        </p:nvSpPr>
        <p:spPr>
          <a:xfrm>
            <a:off x="1" y="4644571"/>
            <a:ext cx="5950857" cy="2213429"/>
          </a:xfrm>
          <a:prstGeom prst="rect">
            <a:avLst/>
          </a:prstGeom>
          <a:solidFill>
            <a:srgbClr val="0D2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5CE53D34-3B5C-480F-960F-24A67311EA1E}"/>
              </a:ext>
            </a:extLst>
          </p:cNvPr>
          <p:cNvSpPr>
            <a:spLocks noGrp="1"/>
          </p:cNvSpPr>
          <p:nvPr>
            <p:ph type="pic" sz="quarter" idx="10"/>
          </p:nvPr>
        </p:nvSpPr>
        <p:spPr>
          <a:xfrm>
            <a:off x="5950858" y="2641600"/>
            <a:ext cx="6241143" cy="4216400"/>
          </a:xfrm>
          <a:custGeom>
            <a:avLst/>
            <a:gdLst>
              <a:gd name="connsiteX0" fmla="*/ 0 w 6241143"/>
              <a:gd name="connsiteY0" fmla="*/ 0 h 4216400"/>
              <a:gd name="connsiteX1" fmla="*/ 6241143 w 6241143"/>
              <a:gd name="connsiteY1" fmla="*/ 0 h 4216400"/>
              <a:gd name="connsiteX2" fmla="*/ 6241143 w 6241143"/>
              <a:gd name="connsiteY2" fmla="*/ 4216400 h 4216400"/>
              <a:gd name="connsiteX3" fmla="*/ 0 w 6241143"/>
              <a:gd name="connsiteY3" fmla="*/ 4216400 h 4216400"/>
            </a:gdLst>
            <a:ahLst/>
            <a:cxnLst>
              <a:cxn ang="0">
                <a:pos x="connsiteX0" y="connsiteY0"/>
              </a:cxn>
              <a:cxn ang="0">
                <a:pos x="connsiteX1" y="connsiteY1"/>
              </a:cxn>
              <a:cxn ang="0">
                <a:pos x="connsiteX2" y="connsiteY2"/>
              </a:cxn>
              <a:cxn ang="0">
                <a:pos x="connsiteX3" y="connsiteY3"/>
              </a:cxn>
            </a:cxnLst>
            <a:rect l="l" t="t" r="r" b="b"/>
            <a:pathLst>
              <a:path w="6241143" h="4216400">
                <a:moveTo>
                  <a:pt x="0" y="0"/>
                </a:moveTo>
                <a:lnTo>
                  <a:pt x="6241143" y="0"/>
                </a:lnTo>
                <a:lnTo>
                  <a:pt x="6241143" y="4216400"/>
                </a:lnTo>
                <a:lnTo>
                  <a:pt x="0" y="4216400"/>
                </a:lnTo>
                <a:close/>
              </a:path>
            </a:pathLst>
          </a:custGeom>
          <a:solidFill>
            <a:schemeClr val="bg1">
              <a:lumMod val="95000"/>
              <a:alpha val="35000"/>
            </a:schemeClr>
          </a:solidFill>
          <a:effectLst>
            <a:outerShdw blurRad="762000" dist="3302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0059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CB810A-CBF6-40AC-900C-7D68EC95F3A5}"/>
              </a:ext>
            </a:extLst>
          </p:cNvPr>
          <p:cNvSpPr>
            <a:spLocks noGrp="1"/>
          </p:cNvSpPr>
          <p:nvPr>
            <p:ph type="pic" sz="quarter" idx="10"/>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92789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6C58D77-830C-4517-9081-7F51AE37E1DE}"/>
              </a:ext>
            </a:extLst>
          </p:cNvPr>
          <p:cNvSpPr>
            <a:spLocks noGrp="1"/>
          </p:cNvSpPr>
          <p:nvPr>
            <p:ph type="pic" sz="quarter" idx="10"/>
          </p:nvPr>
        </p:nvSpPr>
        <p:spPr>
          <a:xfrm>
            <a:off x="1" y="914401"/>
            <a:ext cx="5707625" cy="5029200"/>
          </a:xfrm>
          <a:custGeom>
            <a:avLst/>
            <a:gdLst>
              <a:gd name="connsiteX0" fmla="*/ 0 w 6096000"/>
              <a:gd name="connsiteY0" fmla="*/ 0 h 5029200"/>
              <a:gd name="connsiteX1" fmla="*/ 6096000 w 6096000"/>
              <a:gd name="connsiteY1" fmla="*/ 0 h 5029200"/>
              <a:gd name="connsiteX2" fmla="*/ 6096000 w 6096000"/>
              <a:gd name="connsiteY2" fmla="*/ 5029200 h 5029200"/>
              <a:gd name="connsiteX3" fmla="*/ 0 w 60960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096000" h="5029200">
                <a:moveTo>
                  <a:pt x="0" y="0"/>
                </a:moveTo>
                <a:lnTo>
                  <a:pt x="6096000" y="0"/>
                </a:lnTo>
                <a:lnTo>
                  <a:pt x="6096000" y="5029200"/>
                </a:lnTo>
                <a:lnTo>
                  <a:pt x="0" y="50292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7820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697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rgbClr val="F6F6FF"/>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55AB8D3-AD61-4B78-91E4-0FE670F7E964}"/>
              </a:ext>
            </a:extLst>
          </p:cNvPr>
          <p:cNvSpPr>
            <a:spLocks noGrp="1"/>
          </p:cNvSpPr>
          <p:nvPr>
            <p:ph type="pic" sz="quarter" idx="12"/>
          </p:nvPr>
        </p:nvSpPr>
        <p:spPr>
          <a:xfrm>
            <a:off x="8888361" y="3449608"/>
            <a:ext cx="2671671" cy="2671671"/>
          </a:xfrm>
          <a:custGeom>
            <a:avLst/>
            <a:gdLst>
              <a:gd name="connsiteX0" fmla="*/ 0 w 2671671"/>
              <a:gd name="connsiteY0" fmla="*/ 0 h 2671671"/>
              <a:gd name="connsiteX1" fmla="*/ 2671671 w 2671671"/>
              <a:gd name="connsiteY1" fmla="*/ 0 h 2671671"/>
              <a:gd name="connsiteX2" fmla="*/ 2671671 w 2671671"/>
              <a:gd name="connsiteY2" fmla="*/ 2671671 h 2671671"/>
              <a:gd name="connsiteX3" fmla="*/ 0 w 2671671"/>
              <a:gd name="connsiteY3" fmla="*/ 2671671 h 2671671"/>
            </a:gdLst>
            <a:ahLst/>
            <a:cxnLst>
              <a:cxn ang="0">
                <a:pos x="connsiteX0" y="connsiteY0"/>
              </a:cxn>
              <a:cxn ang="0">
                <a:pos x="connsiteX1" y="connsiteY1"/>
              </a:cxn>
              <a:cxn ang="0">
                <a:pos x="connsiteX2" y="connsiteY2"/>
              </a:cxn>
              <a:cxn ang="0">
                <a:pos x="connsiteX3" y="connsiteY3"/>
              </a:cxn>
            </a:cxnLst>
            <a:rect l="l" t="t" r="r" b="b"/>
            <a:pathLst>
              <a:path w="2671671" h="2671671">
                <a:moveTo>
                  <a:pt x="0" y="0"/>
                </a:moveTo>
                <a:lnTo>
                  <a:pt x="2671671" y="0"/>
                </a:lnTo>
                <a:lnTo>
                  <a:pt x="2671671" y="2671671"/>
                </a:lnTo>
                <a:lnTo>
                  <a:pt x="0" y="2671671"/>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77EC3962-34E8-40EA-A6EE-89B7191213BD}"/>
              </a:ext>
            </a:extLst>
          </p:cNvPr>
          <p:cNvSpPr>
            <a:spLocks noGrp="1"/>
          </p:cNvSpPr>
          <p:nvPr>
            <p:ph type="pic" sz="quarter" idx="13"/>
          </p:nvPr>
        </p:nvSpPr>
        <p:spPr>
          <a:xfrm>
            <a:off x="6114681" y="736725"/>
            <a:ext cx="5445350" cy="2611283"/>
          </a:xfrm>
          <a:custGeom>
            <a:avLst/>
            <a:gdLst>
              <a:gd name="connsiteX0" fmla="*/ 0 w 5445350"/>
              <a:gd name="connsiteY0" fmla="*/ 0 h 2611283"/>
              <a:gd name="connsiteX1" fmla="*/ 5445350 w 5445350"/>
              <a:gd name="connsiteY1" fmla="*/ 0 h 2611283"/>
              <a:gd name="connsiteX2" fmla="*/ 5445350 w 5445350"/>
              <a:gd name="connsiteY2" fmla="*/ 2611283 h 2611283"/>
              <a:gd name="connsiteX3" fmla="*/ 0 w 5445350"/>
              <a:gd name="connsiteY3" fmla="*/ 2611283 h 2611283"/>
            </a:gdLst>
            <a:ahLst/>
            <a:cxnLst>
              <a:cxn ang="0">
                <a:pos x="connsiteX0" y="connsiteY0"/>
              </a:cxn>
              <a:cxn ang="0">
                <a:pos x="connsiteX1" y="connsiteY1"/>
              </a:cxn>
              <a:cxn ang="0">
                <a:pos x="connsiteX2" y="connsiteY2"/>
              </a:cxn>
              <a:cxn ang="0">
                <a:pos x="connsiteX3" y="connsiteY3"/>
              </a:cxn>
            </a:cxnLst>
            <a:rect l="l" t="t" r="r" b="b"/>
            <a:pathLst>
              <a:path w="5445350" h="2611283">
                <a:moveTo>
                  <a:pt x="0" y="0"/>
                </a:moveTo>
                <a:lnTo>
                  <a:pt x="5445350" y="0"/>
                </a:lnTo>
                <a:lnTo>
                  <a:pt x="5445350" y="2611283"/>
                </a:lnTo>
                <a:lnTo>
                  <a:pt x="0" y="2611283"/>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2" name="Picture Placeholder 11">
            <a:extLst>
              <a:ext uri="{FF2B5EF4-FFF2-40B4-BE49-F238E27FC236}">
                <a16:creationId xmlns:a16="http://schemas.microsoft.com/office/drawing/2014/main" id="{E63D0666-AAEF-411D-8D32-2BE6FC18BE71}"/>
              </a:ext>
            </a:extLst>
          </p:cNvPr>
          <p:cNvSpPr>
            <a:spLocks noGrp="1"/>
          </p:cNvSpPr>
          <p:nvPr>
            <p:ph type="pic" sz="quarter" idx="11"/>
          </p:nvPr>
        </p:nvSpPr>
        <p:spPr>
          <a:xfrm>
            <a:off x="6114681" y="3449608"/>
            <a:ext cx="2671671" cy="2671671"/>
          </a:xfrm>
          <a:custGeom>
            <a:avLst/>
            <a:gdLst>
              <a:gd name="connsiteX0" fmla="*/ 0 w 2671671"/>
              <a:gd name="connsiteY0" fmla="*/ 0 h 2671671"/>
              <a:gd name="connsiteX1" fmla="*/ 2671671 w 2671671"/>
              <a:gd name="connsiteY1" fmla="*/ 0 h 2671671"/>
              <a:gd name="connsiteX2" fmla="*/ 2671671 w 2671671"/>
              <a:gd name="connsiteY2" fmla="*/ 2671671 h 2671671"/>
              <a:gd name="connsiteX3" fmla="*/ 0 w 2671671"/>
              <a:gd name="connsiteY3" fmla="*/ 2671671 h 2671671"/>
            </a:gdLst>
            <a:ahLst/>
            <a:cxnLst>
              <a:cxn ang="0">
                <a:pos x="connsiteX0" y="connsiteY0"/>
              </a:cxn>
              <a:cxn ang="0">
                <a:pos x="connsiteX1" y="connsiteY1"/>
              </a:cxn>
              <a:cxn ang="0">
                <a:pos x="connsiteX2" y="connsiteY2"/>
              </a:cxn>
              <a:cxn ang="0">
                <a:pos x="connsiteX3" y="connsiteY3"/>
              </a:cxn>
            </a:cxnLst>
            <a:rect l="l" t="t" r="r" b="b"/>
            <a:pathLst>
              <a:path w="2671671" h="2671671">
                <a:moveTo>
                  <a:pt x="0" y="0"/>
                </a:moveTo>
                <a:lnTo>
                  <a:pt x="2671671" y="0"/>
                </a:lnTo>
                <a:lnTo>
                  <a:pt x="2671671" y="2671671"/>
                </a:lnTo>
                <a:lnTo>
                  <a:pt x="0" y="2671671"/>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1" name="Picture Placeholder 10">
            <a:extLst>
              <a:ext uri="{FF2B5EF4-FFF2-40B4-BE49-F238E27FC236}">
                <a16:creationId xmlns:a16="http://schemas.microsoft.com/office/drawing/2014/main" id="{8A1847FE-7CE6-44EF-9333-524CF0E90313}"/>
              </a:ext>
            </a:extLst>
          </p:cNvPr>
          <p:cNvSpPr>
            <a:spLocks noGrp="1"/>
          </p:cNvSpPr>
          <p:nvPr>
            <p:ph type="pic" sz="quarter" idx="10"/>
          </p:nvPr>
        </p:nvSpPr>
        <p:spPr>
          <a:xfrm>
            <a:off x="631971" y="736724"/>
            <a:ext cx="5380701" cy="5380705"/>
          </a:xfrm>
          <a:custGeom>
            <a:avLst/>
            <a:gdLst>
              <a:gd name="connsiteX0" fmla="*/ 0 w 5380701"/>
              <a:gd name="connsiteY0" fmla="*/ 0 h 5380705"/>
              <a:gd name="connsiteX1" fmla="*/ 5380701 w 5380701"/>
              <a:gd name="connsiteY1" fmla="*/ 0 h 5380705"/>
              <a:gd name="connsiteX2" fmla="*/ 5380701 w 5380701"/>
              <a:gd name="connsiteY2" fmla="*/ 5380705 h 5380705"/>
              <a:gd name="connsiteX3" fmla="*/ 0 w 5380701"/>
              <a:gd name="connsiteY3" fmla="*/ 5380705 h 5380705"/>
            </a:gdLst>
            <a:ahLst/>
            <a:cxnLst>
              <a:cxn ang="0">
                <a:pos x="connsiteX0" y="connsiteY0"/>
              </a:cxn>
              <a:cxn ang="0">
                <a:pos x="connsiteX1" y="connsiteY1"/>
              </a:cxn>
              <a:cxn ang="0">
                <a:pos x="connsiteX2" y="connsiteY2"/>
              </a:cxn>
              <a:cxn ang="0">
                <a:pos x="connsiteX3" y="connsiteY3"/>
              </a:cxn>
            </a:cxnLst>
            <a:rect l="l" t="t" r="r" b="b"/>
            <a:pathLst>
              <a:path w="5380701" h="5380705">
                <a:moveTo>
                  <a:pt x="0" y="0"/>
                </a:moveTo>
                <a:lnTo>
                  <a:pt x="5380701" y="0"/>
                </a:lnTo>
                <a:lnTo>
                  <a:pt x="5380701" y="5380705"/>
                </a:lnTo>
                <a:lnTo>
                  <a:pt x="0" y="5380705"/>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grpSp>
        <p:nvGrpSpPr>
          <p:cNvPr id="39" name="Group 38">
            <a:extLst>
              <a:ext uri="{FF2B5EF4-FFF2-40B4-BE49-F238E27FC236}">
                <a16:creationId xmlns:a16="http://schemas.microsoft.com/office/drawing/2014/main" id="{42ECC718-0340-4E6B-BA8F-37D9983200B2}"/>
              </a:ext>
            </a:extLst>
          </p:cNvPr>
          <p:cNvGrpSpPr/>
          <p:nvPr userDrawn="1"/>
        </p:nvGrpSpPr>
        <p:grpSpPr>
          <a:xfrm>
            <a:off x="278276" y="245814"/>
            <a:ext cx="1226673" cy="224720"/>
            <a:chOff x="1304820" y="3012107"/>
            <a:chExt cx="2771403" cy="507705"/>
          </a:xfrm>
          <a:solidFill>
            <a:schemeClr val="bg1">
              <a:lumMod val="85000"/>
            </a:schemeClr>
          </a:solidFill>
        </p:grpSpPr>
        <p:sp>
          <p:nvSpPr>
            <p:cNvPr id="40" name="Freeform: Shape 39">
              <a:extLst>
                <a:ext uri="{FF2B5EF4-FFF2-40B4-BE49-F238E27FC236}">
                  <a16:creationId xmlns:a16="http://schemas.microsoft.com/office/drawing/2014/main" id="{5E96EA5F-FB3A-4E13-A6F9-6FCCCBCFB4AD}"/>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99">
              <a:extLst>
                <a:ext uri="{FF2B5EF4-FFF2-40B4-BE49-F238E27FC236}">
                  <a16:creationId xmlns:a16="http://schemas.microsoft.com/office/drawing/2014/main" id="{A14601F7-8056-4567-937F-D3BE761AD244}"/>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Rectangle: Rounded Corners 48">
            <a:extLst>
              <a:ext uri="{FF2B5EF4-FFF2-40B4-BE49-F238E27FC236}">
                <a16:creationId xmlns:a16="http://schemas.microsoft.com/office/drawing/2014/main" id="{39E4D508-6B7D-4D96-BC2B-FE112A1D9832}"/>
              </a:ext>
            </a:extLst>
          </p:cNvPr>
          <p:cNvSpPr/>
          <p:nvPr userDrawn="1"/>
        </p:nvSpPr>
        <p:spPr>
          <a:xfrm>
            <a:off x="241034" y="6503583"/>
            <a:ext cx="6767635" cy="143667"/>
          </a:xfrm>
          <a:prstGeom prst="roundRect">
            <a:avLst>
              <a:gd name="adj" fmla="val 50000"/>
            </a:avLst>
          </a:prstGeom>
          <a:pattFill prst="wdUpDiag">
            <a:fgClr>
              <a:schemeClr val="bg1">
                <a:lumMod val="85000"/>
              </a:schemeClr>
            </a:fgClr>
            <a:bgClr>
              <a:srgbClr val="F6F6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9">
            <a:extLst>
              <a:ext uri="{FF2B5EF4-FFF2-40B4-BE49-F238E27FC236}">
                <a16:creationId xmlns:a16="http://schemas.microsoft.com/office/drawing/2014/main" id="{B635521E-43FA-4317-9A97-D5DCF6647509}"/>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85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85000"/>
                </a:schemeClr>
              </a:solidFill>
              <a:latin typeface="+mj-lt"/>
              <a:ea typeface="Liberation Sans" panose="020B0604020202020204" pitchFamily="34" charset="0"/>
              <a:cs typeface="Segoe UI" panose="020B0502040204020203" pitchFamily="34" charset="0"/>
            </a:endParaRPr>
          </a:p>
        </p:txBody>
      </p:sp>
      <p:grpSp>
        <p:nvGrpSpPr>
          <p:cNvPr id="19" name="Group 20">
            <a:extLst>
              <a:ext uri="{FF2B5EF4-FFF2-40B4-BE49-F238E27FC236}">
                <a16:creationId xmlns:a16="http://schemas.microsoft.com/office/drawing/2014/main" id="{46D70564-CB4E-4424-9DFF-CBA04C884BF3}"/>
              </a:ext>
            </a:extLst>
          </p:cNvPr>
          <p:cNvGrpSpPr/>
          <p:nvPr userDrawn="1"/>
        </p:nvGrpSpPr>
        <p:grpSpPr>
          <a:xfrm>
            <a:off x="7182575" y="6452400"/>
            <a:ext cx="2157664" cy="230832"/>
            <a:chOff x="6381500" y="1173239"/>
            <a:chExt cx="2157664" cy="230832"/>
          </a:xfrm>
        </p:grpSpPr>
        <p:sp>
          <p:nvSpPr>
            <p:cNvPr id="20" name="TextBox 21">
              <a:extLst>
                <a:ext uri="{FF2B5EF4-FFF2-40B4-BE49-F238E27FC236}">
                  <a16:creationId xmlns:a16="http://schemas.microsoft.com/office/drawing/2014/main" id="{ABE1280B-D818-46B1-8F6E-9B221DBCB246}"/>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lumMod val="75000"/>
                    </a:schemeClr>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lumMod val="75000"/>
                    </a:schemeClr>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21" name="Freeform 2">
              <a:extLst>
                <a:ext uri="{FF2B5EF4-FFF2-40B4-BE49-F238E27FC236}">
                  <a16:creationId xmlns:a16="http://schemas.microsoft.com/office/drawing/2014/main" id="{0302157D-48DA-4787-A91D-63F76EBBDC70}"/>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grpSp>
        <p:nvGrpSpPr>
          <p:cNvPr id="22" name="Group 23">
            <a:extLst>
              <a:ext uri="{FF2B5EF4-FFF2-40B4-BE49-F238E27FC236}">
                <a16:creationId xmlns:a16="http://schemas.microsoft.com/office/drawing/2014/main" id="{62B36EEC-DA7F-463A-9079-23E89703CF97}"/>
              </a:ext>
            </a:extLst>
          </p:cNvPr>
          <p:cNvGrpSpPr/>
          <p:nvPr userDrawn="1"/>
        </p:nvGrpSpPr>
        <p:grpSpPr>
          <a:xfrm>
            <a:off x="9471340" y="6430969"/>
            <a:ext cx="1959148" cy="246221"/>
            <a:chOff x="8670265" y="1151808"/>
            <a:chExt cx="1959148" cy="246221"/>
          </a:xfrm>
        </p:grpSpPr>
        <p:sp>
          <p:nvSpPr>
            <p:cNvPr id="23" name="TextBox 24">
              <a:extLst>
                <a:ext uri="{FF2B5EF4-FFF2-40B4-BE49-F238E27FC236}">
                  <a16:creationId xmlns:a16="http://schemas.microsoft.com/office/drawing/2014/main" id="{BE4F24B4-65B1-49FC-AFDC-FEA4DC5F7133}"/>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tongji@yourcompany.com</a:t>
              </a:r>
            </a:p>
          </p:txBody>
        </p:sp>
        <p:sp>
          <p:nvSpPr>
            <p:cNvPr id="24" name="Freeform 51">
              <a:extLst>
                <a:ext uri="{FF2B5EF4-FFF2-40B4-BE49-F238E27FC236}">
                  <a16:creationId xmlns:a16="http://schemas.microsoft.com/office/drawing/2014/main" id="{244979EA-3ECE-447D-9355-1702309A402B}"/>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cxnSp>
        <p:nvCxnSpPr>
          <p:cNvPr id="25" name="Straight Connector 27">
            <a:extLst>
              <a:ext uri="{FF2B5EF4-FFF2-40B4-BE49-F238E27FC236}">
                <a16:creationId xmlns:a16="http://schemas.microsoft.com/office/drawing/2014/main" id="{D1736BEF-13B7-4DFB-9BA5-9F762199B3B0}"/>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42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1+#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07D2ECC-54B6-471A-93B6-039099409D9A}"/>
              </a:ext>
            </a:extLst>
          </p:cNvPr>
          <p:cNvSpPr>
            <a:spLocks noGrp="1"/>
          </p:cNvSpPr>
          <p:nvPr>
            <p:ph type="pic" sz="quarter" idx="10"/>
          </p:nvPr>
        </p:nvSpPr>
        <p:spPr>
          <a:xfrm>
            <a:off x="6182628" y="0"/>
            <a:ext cx="5414286" cy="3889829"/>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3" name="Rectangle 2">
            <a:extLst>
              <a:ext uri="{FF2B5EF4-FFF2-40B4-BE49-F238E27FC236}">
                <a16:creationId xmlns:a16="http://schemas.microsoft.com/office/drawing/2014/main" id="{85BD19B8-05A2-4749-BA96-10CDFB88096F}"/>
              </a:ext>
            </a:extLst>
          </p:cNvPr>
          <p:cNvSpPr/>
          <p:nvPr userDrawn="1"/>
        </p:nvSpPr>
        <p:spPr>
          <a:xfrm>
            <a:off x="0" y="0"/>
            <a:ext cx="1901371" cy="798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38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CE9AE9-3954-4FF2-8554-9C4D788F0D67}"/>
              </a:ext>
            </a:extLst>
          </p:cNvPr>
          <p:cNvSpPr/>
          <p:nvPr userDrawn="1"/>
        </p:nvSpPr>
        <p:spPr>
          <a:xfrm>
            <a:off x="-1" y="803786"/>
            <a:ext cx="8386451" cy="5250427"/>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1694BCE6-6616-4960-8367-52E19B8F97B8}"/>
              </a:ext>
            </a:extLst>
          </p:cNvPr>
          <p:cNvSpPr>
            <a:spLocks noGrp="1"/>
          </p:cNvSpPr>
          <p:nvPr>
            <p:ph type="pic" sz="quarter" idx="11"/>
          </p:nvPr>
        </p:nvSpPr>
        <p:spPr>
          <a:xfrm>
            <a:off x="8539317" y="803787"/>
            <a:ext cx="3047999" cy="5250426"/>
          </a:xfrm>
          <a:custGeom>
            <a:avLst/>
            <a:gdLst>
              <a:gd name="connsiteX0" fmla="*/ 0 w 3047999"/>
              <a:gd name="connsiteY0" fmla="*/ 0 h 5250426"/>
              <a:gd name="connsiteX1" fmla="*/ 3047999 w 3047999"/>
              <a:gd name="connsiteY1" fmla="*/ 0 h 5250426"/>
              <a:gd name="connsiteX2" fmla="*/ 3047999 w 3047999"/>
              <a:gd name="connsiteY2" fmla="*/ 5250426 h 5250426"/>
              <a:gd name="connsiteX3" fmla="*/ 0 w 3047999"/>
              <a:gd name="connsiteY3" fmla="*/ 5250426 h 5250426"/>
            </a:gdLst>
            <a:ahLst/>
            <a:cxnLst>
              <a:cxn ang="0">
                <a:pos x="connsiteX0" y="connsiteY0"/>
              </a:cxn>
              <a:cxn ang="0">
                <a:pos x="connsiteX1" y="connsiteY1"/>
              </a:cxn>
              <a:cxn ang="0">
                <a:pos x="connsiteX2" y="connsiteY2"/>
              </a:cxn>
              <a:cxn ang="0">
                <a:pos x="connsiteX3" y="connsiteY3"/>
              </a:cxn>
            </a:cxnLst>
            <a:rect l="l" t="t" r="r" b="b"/>
            <a:pathLst>
              <a:path w="3047999" h="5250426">
                <a:moveTo>
                  <a:pt x="0" y="0"/>
                </a:moveTo>
                <a:lnTo>
                  <a:pt x="3047999" y="0"/>
                </a:lnTo>
                <a:lnTo>
                  <a:pt x="3047999" y="5250426"/>
                </a:lnTo>
                <a:lnTo>
                  <a:pt x="0" y="5250426"/>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6" name="Picture Placeholder 5">
            <a:extLst>
              <a:ext uri="{FF2B5EF4-FFF2-40B4-BE49-F238E27FC236}">
                <a16:creationId xmlns:a16="http://schemas.microsoft.com/office/drawing/2014/main" id="{32D8FD73-CDFF-4337-892D-5E522C41D1CA}"/>
              </a:ext>
            </a:extLst>
          </p:cNvPr>
          <p:cNvSpPr>
            <a:spLocks noGrp="1"/>
          </p:cNvSpPr>
          <p:nvPr>
            <p:ph type="pic" sz="quarter" idx="10"/>
          </p:nvPr>
        </p:nvSpPr>
        <p:spPr>
          <a:xfrm>
            <a:off x="604684" y="803787"/>
            <a:ext cx="7787149" cy="2558845"/>
          </a:xfrm>
          <a:custGeom>
            <a:avLst/>
            <a:gdLst>
              <a:gd name="connsiteX0" fmla="*/ 0 w 7787149"/>
              <a:gd name="connsiteY0" fmla="*/ 0 h 2558845"/>
              <a:gd name="connsiteX1" fmla="*/ 7787149 w 7787149"/>
              <a:gd name="connsiteY1" fmla="*/ 0 h 2558845"/>
              <a:gd name="connsiteX2" fmla="*/ 7787149 w 7787149"/>
              <a:gd name="connsiteY2" fmla="*/ 2558845 h 2558845"/>
              <a:gd name="connsiteX3" fmla="*/ 0 w 7787149"/>
              <a:gd name="connsiteY3" fmla="*/ 2558845 h 2558845"/>
            </a:gdLst>
            <a:ahLst/>
            <a:cxnLst>
              <a:cxn ang="0">
                <a:pos x="connsiteX0" y="connsiteY0"/>
              </a:cxn>
              <a:cxn ang="0">
                <a:pos x="connsiteX1" y="connsiteY1"/>
              </a:cxn>
              <a:cxn ang="0">
                <a:pos x="connsiteX2" y="connsiteY2"/>
              </a:cxn>
              <a:cxn ang="0">
                <a:pos x="connsiteX3" y="connsiteY3"/>
              </a:cxn>
            </a:cxnLst>
            <a:rect l="l" t="t" r="r" b="b"/>
            <a:pathLst>
              <a:path w="7787149" h="2558845">
                <a:moveTo>
                  <a:pt x="0" y="0"/>
                </a:moveTo>
                <a:lnTo>
                  <a:pt x="7787149" y="0"/>
                </a:lnTo>
                <a:lnTo>
                  <a:pt x="7787149" y="2558845"/>
                </a:lnTo>
                <a:lnTo>
                  <a:pt x="0" y="2558845"/>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5417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1F1F99-D537-479D-8281-FB8EC6B68F96}"/>
              </a:ext>
            </a:extLst>
          </p:cNvPr>
          <p:cNvSpPr/>
          <p:nvPr userDrawn="1"/>
        </p:nvSpPr>
        <p:spPr>
          <a:xfrm>
            <a:off x="6740014" y="0"/>
            <a:ext cx="5451986" cy="5707625"/>
          </a:xfrm>
          <a:prstGeom prst="rect">
            <a:avLst/>
          </a:prstGeom>
          <a:solidFill>
            <a:srgbClr val="F6F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F5160662-B5EF-4C15-8564-C7E1B3E3ED95}"/>
              </a:ext>
            </a:extLst>
          </p:cNvPr>
          <p:cNvSpPr>
            <a:spLocks noGrp="1"/>
          </p:cNvSpPr>
          <p:nvPr>
            <p:ph type="pic" sz="quarter" idx="10"/>
          </p:nvPr>
        </p:nvSpPr>
        <p:spPr>
          <a:xfrm>
            <a:off x="5054998" y="2080895"/>
            <a:ext cx="3357482" cy="2412143"/>
          </a:xfrm>
          <a:custGeom>
            <a:avLst/>
            <a:gdLst>
              <a:gd name="connsiteX0" fmla="*/ 0 w 3357482"/>
              <a:gd name="connsiteY0" fmla="*/ 0 h 2412143"/>
              <a:gd name="connsiteX1" fmla="*/ 3357482 w 3357482"/>
              <a:gd name="connsiteY1" fmla="*/ 0 h 2412143"/>
              <a:gd name="connsiteX2" fmla="*/ 3357482 w 3357482"/>
              <a:gd name="connsiteY2" fmla="*/ 2412143 h 2412143"/>
              <a:gd name="connsiteX3" fmla="*/ 0 w 3357482"/>
              <a:gd name="connsiteY3" fmla="*/ 2412143 h 2412143"/>
            </a:gdLst>
            <a:ahLst/>
            <a:cxnLst>
              <a:cxn ang="0">
                <a:pos x="connsiteX0" y="connsiteY0"/>
              </a:cxn>
              <a:cxn ang="0">
                <a:pos x="connsiteX1" y="connsiteY1"/>
              </a:cxn>
              <a:cxn ang="0">
                <a:pos x="connsiteX2" y="connsiteY2"/>
              </a:cxn>
              <a:cxn ang="0">
                <a:pos x="connsiteX3" y="connsiteY3"/>
              </a:cxn>
            </a:cxnLst>
            <a:rect l="l" t="t" r="r" b="b"/>
            <a:pathLst>
              <a:path w="3357482" h="2412143">
                <a:moveTo>
                  <a:pt x="0" y="0"/>
                </a:moveTo>
                <a:lnTo>
                  <a:pt x="3357482" y="0"/>
                </a:lnTo>
                <a:lnTo>
                  <a:pt x="3357482" y="2412143"/>
                </a:lnTo>
                <a:lnTo>
                  <a:pt x="0" y="2412143"/>
                </a:lnTo>
                <a:close/>
              </a:path>
            </a:pathLst>
          </a:custGeom>
          <a:solidFill>
            <a:schemeClr val="bg1">
              <a:lumMod val="95000"/>
              <a:alpha val="35000"/>
            </a:schemeClr>
          </a:solidFill>
          <a:ln>
            <a:noFill/>
          </a:ln>
          <a:effectLst>
            <a:outerShdw blurRad="1270000" dist="609600" dir="33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
        <p:nvSpPr>
          <p:cNvPr id="10" name="Picture Placeholder 9">
            <a:extLst>
              <a:ext uri="{FF2B5EF4-FFF2-40B4-BE49-F238E27FC236}">
                <a16:creationId xmlns:a16="http://schemas.microsoft.com/office/drawing/2014/main" id="{13A5B30E-D482-4E83-9EDF-992C6A00325D}"/>
              </a:ext>
            </a:extLst>
          </p:cNvPr>
          <p:cNvSpPr>
            <a:spLocks noGrp="1"/>
          </p:cNvSpPr>
          <p:nvPr>
            <p:ph type="pic" sz="quarter" idx="11"/>
          </p:nvPr>
        </p:nvSpPr>
        <p:spPr>
          <a:xfrm>
            <a:off x="1601394" y="3848735"/>
            <a:ext cx="3357482" cy="2412143"/>
          </a:xfrm>
          <a:custGeom>
            <a:avLst/>
            <a:gdLst>
              <a:gd name="connsiteX0" fmla="*/ 0 w 3357482"/>
              <a:gd name="connsiteY0" fmla="*/ 0 h 2412143"/>
              <a:gd name="connsiteX1" fmla="*/ 3357482 w 3357482"/>
              <a:gd name="connsiteY1" fmla="*/ 0 h 2412143"/>
              <a:gd name="connsiteX2" fmla="*/ 3357482 w 3357482"/>
              <a:gd name="connsiteY2" fmla="*/ 2412143 h 2412143"/>
              <a:gd name="connsiteX3" fmla="*/ 0 w 3357482"/>
              <a:gd name="connsiteY3" fmla="*/ 2412143 h 2412143"/>
            </a:gdLst>
            <a:ahLst/>
            <a:cxnLst>
              <a:cxn ang="0">
                <a:pos x="connsiteX0" y="connsiteY0"/>
              </a:cxn>
              <a:cxn ang="0">
                <a:pos x="connsiteX1" y="connsiteY1"/>
              </a:cxn>
              <a:cxn ang="0">
                <a:pos x="connsiteX2" y="connsiteY2"/>
              </a:cxn>
              <a:cxn ang="0">
                <a:pos x="connsiteX3" y="connsiteY3"/>
              </a:cxn>
            </a:cxnLst>
            <a:rect l="l" t="t" r="r" b="b"/>
            <a:pathLst>
              <a:path w="3357482" h="2412143">
                <a:moveTo>
                  <a:pt x="0" y="0"/>
                </a:moveTo>
                <a:lnTo>
                  <a:pt x="3357482" y="0"/>
                </a:lnTo>
                <a:lnTo>
                  <a:pt x="3357482" y="2412143"/>
                </a:lnTo>
                <a:lnTo>
                  <a:pt x="0" y="2412143"/>
                </a:lnTo>
                <a:close/>
              </a:path>
            </a:pathLst>
          </a:custGeom>
          <a:solidFill>
            <a:schemeClr val="bg1">
              <a:lumMod val="95000"/>
              <a:alpha val="35000"/>
            </a:schemeClr>
          </a:solidFill>
          <a:ln>
            <a:noFill/>
          </a:ln>
          <a:effectLst>
            <a:outerShdw blurRad="254000" dist="127000" dir="2700000" sx="97000" sy="97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
        <p:nvSpPr>
          <p:cNvPr id="12" name="Picture Placeholder 11">
            <a:extLst>
              <a:ext uri="{FF2B5EF4-FFF2-40B4-BE49-F238E27FC236}">
                <a16:creationId xmlns:a16="http://schemas.microsoft.com/office/drawing/2014/main" id="{D30A420C-CF19-4139-925E-0A71636A9CF1}"/>
              </a:ext>
            </a:extLst>
          </p:cNvPr>
          <p:cNvSpPr>
            <a:spLocks noGrp="1"/>
          </p:cNvSpPr>
          <p:nvPr>
            <p:ph type="pic" sz="quarter" idx="12"/>
          </p:nvPr>
        </p:nvSpPr>
        <p:spPr>
          <a:xfrm>
            <a:off x="8529718" y="297815"/>
            <a:ext cx="3357482" cy="2412143"/>
          </a:xfrm>
          <a:custGeom>
            <a:avLst/>
            <a:gdLst>
              <a:gd name="connsiteX0" fmla="*/ 0 w 3357482"/>
              <a:gd name="connsiteY0" fmla="*/ 0 h 2412143"/>
              <a:gd name="connsiteX1" fmla="*/ 3357482 w 3357482"/>
              <a:gd name="connsiteY1" fmla="*/ 0 h 2412143"/>
              <a:gd name="connsiteX2" fmla="*/ 3357482 w 3357482"/>
              <a:gd name="connsiteY2" fmla="*/ 2412143 h 2412143"/>
              <a:gd name="connsiteX3" fmla="*/ 0 w 3357482"/>
              <a:gd name="connsiteY3" fmla="*/ 2412143 h 2412143"/>
            </a:gdLst>
            <a:ahLst/>
            <a:cxnLst>
              <a:cxn ang="0">
                <a:pos x="connsiteX0" y="connsiteY0"/>
              </a:cxn>
              <a:cxn ang="0">
                <a:pos x="connsiteX1" y="connsiteY1"/>
              </a:cxn>
              <a:cxn ang="0">
                <a:pos x="connsiteX2" y="connsiteY2"/>
              </a:cxn>
              <a:cxn ang="0">
                <a:pos x="connsiteX3" y="connsiteY3"/>
              </a:cxn>
            </a:cxnLst>
            <a:rect l="l" t="t" r="r" b="b"/>
            <a:pathLst>
              <a:path w="3357482" h="2412143">
                <a:moveTo>
                  <a:pt x="0" y="0"/>
                </a:moveTo>
                <a:lnTo>
                  <a:pt x="3357482" y="0"/>
                </a:lnTo>
                <a:lnTo>
                  <a:pt x="3357482" y="2412143"/>
                </a:lnTo>
                <a:lnTo>
                  <a:pt x="0" y="2412143"/>
                </a:lnTo>
                <a:close/>
              </a:path>
            </a:pathLst>
          </a:custGeom>
          <a:solidFill>
            <a:schemeClr val="bg1">
              <a:lumMod val="95000"/>
              <a:alpha val="35000"/>
            </a:schemeClr>
          </a:solidFill>
          <a:ln>
            <a:noFill/>
          </a:ln>
          <a:effectLst>
            <a:outerShdw blurRad="254000" dist="127000" dir="2700000" sx="97000" sy="97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35696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1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09C088-2826-4CED-9A50-9C286B4B8524}"/>
              </a:ext>
            </a:extLst>
          </p:cNvPr>
          <p:cNvSpPr>
            <a:spLocks noGrp="1"/>
          </p:cNvSpPr>
          <p:nvPr>
            <p:ph type="pic" sz="quarter" idx="10"/>
          </p:nvPr>
        </p:nvSpPr>
        <p:spPr>
          <a:xfrm>
            <a:off x="0" y="0"/>
            <a:ext cx="12192000" cy="5718629"/>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6" name="Picture Placeholder 5">
            <a:extLst>
              <a:ext uri="{FF2B5EF4-FFF2-40B4-BE49-F238E27FC236}">
                <a16:creationId xmlns:a16="http://schemas.microsoft.com/office/drawing/2014/main" id="{D2FD71F5-F07C-4AE0-ADD5-B0FB3DB9C07A}"/>
              </a:ext>
            </a:extLst>
          </p:cNvPr>
          <p:cNvSpPr>
            <a:spLocks noGrp="1"/>
          </p:cNvSpPr>
          <p:nvPr>
            <p:ph type="pic" sz="quarter" idx="11"/>
          </p:nvPr>
        </p:nvSpPr>
        <p:spPr>
          <a:xfrm>
            <a:off x="7258050" y="235681"/>
            <a:ext cx="3827128" cy="5482946"/>
          </a:xfrm>
          <a:prstGeom prst="rect">
            <a:avLst/>
          </a:prstGeom>
          <a:noFill/>
          <a:effectLst>
            <a:outerShdw blurRad="787400" dist="584200" dir="5400000" sx="83000" sy="83000" algn="t" rotWithShape="0">
              <a:prstClr val="black">
                <a:alpha val="40000"/>
              </a:prstClr>
            </a:outerShdw>
          </a:effectLst>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9758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971D5-46DF-4C12-BF16-AFAE7BF10246}"/>
              </a:ext>
            </a:extLst>
          </p:cNvPr>
          <p:cNvSpPr>
            <a:spLocks noGrp="1"/>
          </p:cNvSpPr>
          <p:nvPr>
            <p:ph type="pic" sz="quarter" idx="10"/>
          </p:nvPr>
        </p:nvSpPr>
        <p:spPr>
          <a:xfrm>
            <a:off x="6096000" y="-1"/>
            <a:ext cx="6096000" cy="4804229"/>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15862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F42B827-7ED9-4FFA-8007-B34EC4E20193}"/>
              </a:ext>
            </a:extLst>
          </p:cNvPr>
          <p:cNvSpPr>
            <a:spLocks noGrp="1"/>
          </p:cNvSpPr>
          <p:nvPr>
            <p:ph type="pic" sz="quarter" idx="10"/>
          </p:nvPr>
        </p:nvSpPr>
        <p:spPr>
          <a:xfrm>
            <a:off x="3" y="1"/>
            <a:ext cx="12191999" cy="3854122"/>
          </a:xfrm>
          <a:custGeom>
            <a:avLst/>
            <a:gdLst>
              <a:gd name="connsiteX0" fmla="*/ 0 w 12191999"/>
              <a:gd name="connsiteY0" fmla="*/ 0 h 3854122"/>
              <a:gd name="connsiteX1" fmla="*/ 12191999 w 12191999"/>
              <a:gd name="connsiteY1" fmla="*/ 0 h 3854122"/>
              <a:gd name="connsiteX2" fmla="*/ 12191999 w 12191999"/>
              <a:gd name="connsiteY2" fmla="*/ 2910188 h 3854122"/>
              <a:gd name="connsiteX3" fmla="*/ 11540257 w 12191999"/>
              <a:gd name="connsiteY3" fmla="*/ 2887920 h 3854122"/>
              <a:gd name="connsiteX4" fmla="*/ 10071099 w 12191999"/>
              <a:gd name="connsiteY4" fmla="*/ 2867892 h 3854122"/>
              <a:gd name="connsiteX5" fmla="*/ 254789 w 12191999"/>
              <a:gd name="connsiteY5" fmla="*/ 3801899 h 3854122"/>
              <a:gd name="connsiteX6" fmla="*/ 0 w 12191999"/>
              <a:gd name="connsiteY6" fmla="*/ 3854122 h 385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854122">
                <a:moveTo>
                  <a:pt x="0" y="0"/>
                </a:moveTo>
                <a:lnTo>
                  <a:pt x="12191999" y="0"/>
                </a:lnTo>
                <a:lnTo>
                  <a:pt x="12191999" y="2910188"/>
                </a:lnTo>
                <a:lnTo>
                  <a:pt x="11540257" y="2887920"/>
                </a:lnTo>
                <a:cubicBezTo>
                  <a:pt x="11053652" y="2874622"/>
                  <a:pt x="10563833" y="2867892"/>
                  <a:pt x="10071099" y="2867892"/>
                </a:cubicBezTo>
                <a:cubicBezTo>
                  <a:pt x="6621956" y="2867892"/>
                  <a:pt x="3315671" y="3197657"/>
                  <a:pt x="254789" y="3801899"/>
                </a:cubicBezTo>
                <a:lnTo>
                  <a:pt x="0" y="3854122"/>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72094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BDF825E-D58C-4902-B9C8-26D25E68C1F0}"/>
              </a:ext>
            </a:extLst>
          </p:cNvPr>
          <p:cNvSpPr/>
          <p:nvPr userDrawn="1"/>
        </p:nvSpPr>
        <p:spPr>
          <a:xfrm>
            <a:off x="0" y="1"/>
            <a:ext cx="7253244" cy="5326339"/>
          </a:xfrm>
          <a:custGeom>
            <a:avLst/>
            <a:gdLst>
              <a:gd name="connsiteX0" fmla="*/ 0 w 7253244"/>
              <a:gd name="connsiteY0" fmla="*/ 0 h 5326339"/>
              <a:gd name="connsiteX1" fmla="*/ 7253244 w 7253244"/>
              <a:gd name="connsiteY1" fmla="*/ 0 h 5326339"/>
              <a:gd name="connsiteX2" fmla="*/ 7212652 w 7253244"/>
              <a:gd name="connsiteY2" fmla="*/ 227299 h 5326339"/>
              <a:gd name="connsiteX3" fmla="*/ 956342 w 7253244"/>
              <a:gd name="connsiteY3" fmla="*/ 5326339 h 5326339"/>
              <a:gd name="connsiteX4" fmla="*/ 303406 w 7253244"/>
              <a:gd name="connsiteY4" fmla="*/ 5293369 h 5326339"/>
              <a:gd name="connsiteX5" fmla="*/ 0 w 7253244"/>
              <a:gd name="connsiteY5" fmla="*/ 5254815 h 532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3244" h="5326339">
                <a:moveTo>
                  <a:pt x="0" y="0"/>
                </a:moveTo>
                <a:lnTo>
                  <a:pt x="7253244" y="0"/>
                </a:lnTo>
                <a:lnTo>
                  <a:pt x="7212652" y="227299"/>
                </a:lnTo>
                <a:cubicBezTo>
                  <a:pt x="6617177" y="3137315"/>
                  <a:pt x="4042396" y="5326339"/>
                  <a:pt x="956342" y="5326339"/>
                </a:cubicBezTo>
                <a:cubicBezTo>
                  <a:pt x="735910" y="5326339"/>
                  <a:pt x="518086" y="5315171"/>
                  <a:pt x="303406" y="5293369"/>
                </a:cubicBezTo>
                <a:lnTo>
                  <a:pt x="0" y="5254815"/>
                </a:lnTo>
                <a:close/>
              </a:path>
            </a:pathLst>
          </a:cu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3DE3323-0C55-424F-BBC8-44E0FA2D105B}"/>
              </a:ext>
            </a:extLst>
          </p:cNvPr>
          <p:cNvSpPr>
            <a:spLocks noGrp="1"/>
          </p:cNvSpPr>
          <p:nvPr>
            <p:ph type="pic" sz="quarter" idx="10"/>
          </p:nvPr>
        </p:nvSpPr>
        <p:spPr>
          <a:xfrm>
            <a:off x="6056672" y="0"/>
            <a:ext cx="12270660" cy="6135330"/>
          </a:xfrm>
          <a:custGeom>
            <a:avLst/>
            <a:gdLst>
              <a:gd name="connsiteX0" fmla="*/ 0 w 12270660"/>
              <a:gd name="connsiteY0" fmla="*/ 0 h 6135330"/>
              <a:gd name="connsiteX1" fmla="*/ 12270660 w 12270660"/>
              <a:gd name="connsiteY1" fmla="*/ 0 h 6135330"/>
              <a:gd name="connsiteX2" fmla="*/ 6135329 w 12270660"/>
              <a:gd name="connsiteY2" fmla="*/ 6135330 h 6135330"/>
              <a:gd name="connsiteX3" fmla="*/ 0 w 12270660"/>
              <a:gd name="connsiteY3" fmla="*/ 0 h 6135330"/>
            </a:gdLst>
            <a:ahLst/>
            <a:cxnLst>
              <a:cxn ang="0">
                <a:pos x="connsiteX0" y="connsiteY0"/>
              </a:cxn>
              <a:cxn ang="0">
                <a:pos x="connsiteX1" y="connsiteY1"/>
              </a:cxn>
              <a:cxn ang="0">
                <a:pos x="connsiteX2" y="connsiteY2"/>
              </a:cxn>
              <a:cxn ang="0">
                <a:pos x="connsiteX3" y="connsiteY3"/>
              </a:cxn>
            </a:cxnLst>
            <a:rect l="l" t="t" r="r" b="b"/>
            <a:pathLst>
              <a:path w="12270660" h="6135330">
                <a:moveTo>
                  <a:pt x="0" y="0"/>
                </a:moveTo>
                <a:lnTo>
                  <a:pt x="12270660" y="0"/>
                </a:lnTo>
                <a:cubicBezTo>
                  <a:pt x="12270660" y="3388449"/>
                  <a:pt x="9523778" y="6135330"/>
                  <a:pt x="6135329" y="6135330"/>
                </a:cubicBezTo>
                <a:cubicBezTo>
                  <a:pt x="2746880" y="6135330"/>
                  <a:pt x="0" y="3388449"/>
                  <a:pt x="0"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grpSp>
        <p:nvGrpSpPr>
          <p:cNvPr id="4" name="Group 3">
            <a:extLst>
              <a:ext uri="{FF2B5EF4-FFF2-40B4-BE49-F238E27FC236}">
                <a16:creationId xmlns:a16="http://schemas.microsoft.com/office/drawing/2014/main" id="{07EC5A97-D759-491F-A010-E67AB6938185}"/>
              </a:ext>
            </a:extLst>
          </p:cNvPr>
          <p:cNvGrpSpPr/>
          <p:nvPr userDrawn="1"/>
        </p:nvGrpSpPr>
        <p:grpSpPr>
          <a:xfrm>
            <a:off x="278276" y="245814"/>
            <a:ext cx="1226673" cy="224720"/>
            <a:chOff x="1304820" y="3012107"/>
            <a:chExt cx="2771403" cy="507705"/>
          </a:xfrm>
          <a:solidFill>
            <a:schemeClr val="bg1">
              <a:lumMod val="85000"/>
            </a:schemeClr>
          </a:solidFill>
        </p:grpSpPr>
        <p:sp>
          <p:nvSpPr>
            <p:cNvPr id="6" name="Freeform: Shape 5">
              <a:extLst>
                <a:ext uri="{FF2B5EF4-FFF2-40B4-BE49-F238E27FC236}">
                  <a16:creationId xmlns:a16="http://schemas.microsoft.com/office/drawing/2014/main" id="{7C5DD3E0-F126-4004-AEDC-5E5D6FA11553}"/>
                </a:ext>
              </a:extLst>
            </p:cNvPr>
            <p:cNvSpPr/>
            <p:nvPr/>
          </p:nvSpPr>
          <p:spPr>
            <a:xfrm>
              <a:off x="1304820" y="3108758"/>
              <a:ext cx="2771403" cy="411054"/>
            </a:xfrm>
            <a:custGeom>
              <a:avLst/>
              <a:gdLst>
                <a:gd name="connsiteX0" fmla="*/ 822062 w 2771403"/>
                <a:gd name="connsiteY0" fmla="*/ 99333 h 411054"/>
                <a:gd name="connsiteX1" fmla="*/ 772395 w 2771403"/>
                <a:gd name="connsiteY1" fmla="*/ 256291 h 411054"/>
                <a:gd name="connsiteX2" fmla="*/ 873100 w 2771403"/>
                <a:gd name="connsiteY2" fmla="*/ 256291 h 411054"/>
                <a:gd name="connsiteX3" fmla="*/ 823708 w 2771403"/>
                <a:gd name="connsiteY3" fmla="*/ 99333 h 411054"/>
                <a:gd name="connsiteX4" fmla="*/ 1120625 w 2771403"/>
                <a:gd name="connsiteY4" fmla="*/ 67502 h 411054"/>
                <a:gd name="connsiteX5" fmla="*/ 1120625 w 2771403"/>
                <a:gd name="connsiteY5" fmla="*/ 183849 h 411054"/>
                <a:gd name="connsiteX6" fmla="*/ 1189774 w 2771403"/>
                <a:gd name="connsiteY6" fmla="*/ 183849 h 411054"/>
                <a:gd name="connsiteX7" fmla="*/ 1240127 w 2771403"/>
                <a:gd name="connsiteY7" fmla="*/ 169580 h 411054"/>
                <a:gd name="connsiteX8" fmla="*/ 1256728 w 2771403"/>
                <a:gd name="connsiteY8" fmla="*/ 127322 h 411054"/>
                <a:gd name="connsiteX9" fmla="*/ 1240127 w 2771403"/>
                <a:gd name="connsiteY9" fmla="*/ 83692 h 411054"/>
                <a:gd name="connsiteX10" fmla="*/ 1191146 w 2771403"/>
                <a:gd name="connsiteY10" fmla="*/ 67502 h 411054"/>
                <a:gd name="connsiteX11" fmla="*/ 2497824 w 2771403"/>
                <a:gd name="connsiteY11" fmla="*/ 5762 h 411054"/>
                <a:gd name="connsiteX12" fmla="*/ 2770854 w 2771403"/>
                <a:gd name="connsiteY12" fmla="*/ 5762 h 411054"/>
                <a:gd name="connsiteX13" fmla="*/ 2770854 w 2771403"/>
                <a:gd name="connsiteY13" fmla="*/ 67502 h 411054"/>
                <a:gd name="connsiteX14" fmla="*/ 2577950 w 2771403"/>
                <a:gd name="connsiteY14" fmla="*/ 67502 h 411054"/>
                <a:gd name="connsiteX15" fmla="*/ 2577950 w 2771403"/>
                <a:gd name="connsiteY15" fmla="*/ 167934 h 411054"/>
                <a:gd name="connsiteX16" fmla="*/ 2743414 w 2771403"/>
                <a:gd name="connsiteY16" fmla="*/ 167934 h 411054"/>
                <a:gd name="connsiteX17" fmla="*/ 2743414 w 2771403"/>
                <a:gd name="connsiteY17" fmla="*/ 229674 h 411054"/>
                <a:gd name="connsiteX18" fmla="*/ 2577950 w 2771403"/>
                <a:gd name="connsiteY18" fmla="*/ 229674 h 411054"/>
                <a:gd name="connsiteX19" fmla="*/ 2577950 w 2771403"/>
                <a:gd name="connsiteY19" fmla="*/ 343551 h 411054"/>
                <a:gd name="connsiteX20" fmla="*/ 2771403 w 2771403"/>
                <a:gd name="connsiteY20" fmla="*/ 343551 h 411054"/>
                <a:gd name="connsiteX21" fmla="*/ 2771403 w 2771403"/>
                <a:gd name="connsiteY21" fmla="*/ 405291 h 411054"/>
                <a:gd name="connsiteX22" fmla="*/ 2497824 w 2771403"/>
                <a:gd name="connsiteY22" fmla="*/ 405291 h 411054"/>
                <a:gd name="connsiteX23" fmla="*/ 2097774 w 2771403"/>
                <a:gd name="connsiteY23" fmla="*/ 5762 h 411054"/>
                <a:gd name="connsiteX24" fmla="*/ 2177900 w 2771403"/>
                <a:gd name="connsiteY24" fmla="*/ 5762 h 411054"/>
                <a:gd name="connsiteX25" fmla="*/ 2339248 w 2771403"/>
                <a:gd name="connsiteY25" fmla="*/ 278517 h 411054"/>
                <a:gd name="connsiteX26" fmla="*/ 2340894 w 2771403"/>
                <a:gd name="connsiteY26" fmla="*/ 278243 h 411054"/>
                <a:gd name="connsiteX27" fmla="*/ 2340894 w 2771403"/>
                <a:gd name="connsiteY27" fmla="*/ 5762 h 411054"/>
                <a:gd name="connsiteX28" fmla="*/ 2420745 w 2771403"/>
                <a:gd name="connsiteY28" fmla="*/ 5762 h 411054"/>
                <a:gd name="connsiteX29" fmla="*/ 2420745 w 2771403"/>
                <a:gd name="connsiteY29" fmla="*/ 405291 h 411054"/>
                <a:gd name="connsiteX30" fmla="*/ 2340894 w 2771403"/>
                <a:gd name="connsiteY30" fmla="*/ 405291 h 411054"/>
                <a:gd name="connsiteX31" fmla="*/ 2179546 w 2771403"/>
                <a:gd name="connsiteY31" fmla="*/ 132261 h 411054"/>
                <a:gd name="connsiteX32" fmla="*/ 2177900 w 2771403"/>
                <a:gd name="connsiteY32" fmla="*/ 132536 h 411054"/>
                <a:gd name="connsiteX33" fmla="*/ 2177900 w 2771403"/>
                <a:gd name="connsiteY33" fmla="*/ 405291 h 411054"/>
                <a:gd name="connsiteX34" fmla="*/ 2097774 w 2771403"/>
                <a:gd name="connsiteY34" fmla="*/ 405291 h 411054"/>
                <a:gd name="connsiteX35" fmla="*/ 1416914 w 2771403"/>
                <a:gd name="connsiteY35" fmla="*/ 5762 h 411054"/>
                <a:gd name="connsiteX36" fmla="*/ 1497039 w 2771403"/>
                <a:gd name="connsiteY36" fmla="*/ 5762 h 411054"/>
                <a:gd name="connsiteX37" fmla="*/ 1497039 w 2771403"/>
                <a:gd name="connsiteY37" fmla="*/ 405291 h 411054"/>
                <a:gd name="connsiteX38" fmla="*/ 1416914 w 2771403"/>
                <a:gd name="connsiteY38" fmla="*/ 405291 h 411054"/>
                <a:gd name="connsiteX39" fmla="*/ 1040499 w 2771403"/>
                <a:gd name="connsiteY39" fmla="*/ 5762 h 411054"/>
                <a:gd name="connsiteX40" fmla="*/ 1191146 w 2771403"/>
                <a:gd name="connsiteY40" fmla="*/ 5762 h 411054"/>
                <a:gd name="connsiteX41" fmla="*/ 1298025 w 2771403"/>
                <a:gd name="connsiteY41" fmla="*/ 36907 h 411054"/>
                <a:gd name="connsiteX42" fmla="*/ 1336579 w 2771403"/>
                <a:gd name="connsiteY42" fmla="*/ 123755 h 411054"/>
                <a:gd name="connsiteX43" fmla="*/ 1320389 w 2771403"/>
                <a:gd name="connsiteY43" fmla="*/ 176989 h 411054"/>
                <a:gd name="connsiteX44" fmla="*/ 1272918 w 2771403"/>
                <a:gd name="connsiteY44" fmla="*/ 212935 h 411054"/>
                <a:gd name="connsiteX45" fmla="*/ 1323819 w 2771403"/>
                <a:gd name="connsiteY45" fmla="*/ 247784 h 411054"/>
                <a:gd name="connsiteX46" fmla="*/ 1339323 w 2771403"/>
                <a:gd name="connsiteY46" fmla="*/ 308153 h 411054"/>
                <a:gd name="connsiteX47" fmla="*/ 1339323 w 2771403"/>
                <a:gd name="connsiteY47" fmla="*/ 337514 h 411054"/>
                <a:gd name="connsiteX48" fmla="*/ 1343851 w 2771403"/>
                <a:gd name="connsiteY48" fmla="*/ 372500 h 411054"/>
                <a:gd name="connsiteX49" fmla="*/ 1359354 w 2771403"/>
                <a:gd name="connsiteY49" fmla="*/ 399529 h 411054"/>
                <a:gd name="connsiteX50" fmla="*/ 1359354 w 2771403"/>
                <a:gd name="connsiteY50" fmla="*/ 405291 h 411054"/>
                <a:gd name="connsiteX51" fmla="*/ 1276759 w 2771403"/>
                <a:gd name="connsiteY51" fmla="*/ 405291 h 411054"/>
                <a:gd name="connsiteX52" fmla="*/ 1262490 w 2771403"/>
                <a:gd name="connsiteY52" fmla="*/ 375930 h 411054"/>
                <a:gd name="connsiteX53" fmla="*/ 1259198 w 2771403"/>
                <a:gd name="connsiteY53" fmla="*/ 336965 h 411054"/>
                <a:gd name="connsiteX54" fmla="*/ 1259198 w 2771403"/>
                <a:gd name="connsiteY54" fmla="*/ 308702 h 411054"/>
                <a:gd name="connsiteX55" fmla="*/ 1242871 w 2771403"/>
                <a:gd name="connsiteY55" fmla="*/ 262191 h 411054"/>
                <a:gd name="connsiteX56" fmla="*/ 1196908 w 2771403"/>
                <a:gd name="connsiteY56" fmla="*/ 245589 h 411054"/>
                <a:gd name="connsiteX57" fmla="*/ 1120625 w 2771403"/>
                <a:gd name="connsiteY57" fmla="*/ 245589 h 411054"/>
                <a:gd name="connsiteX58" fmla="*/ 1120625 w 2771403"/>
                <a:gd name="connsiteY58" fmla="*/ 405291 h 411054"/>
                <a:gd name="connsiteX59" fmla="*/ 1040499 w 2771403"/>
                <a:gd name="connsiteY59" fmla="*/ 405291 h 411054"/>
                <a:gd name="connsiteX60" fmla="*/ 781999 w 2771403"/>
                <a:gd name="connsiteY60" fmla="*/ 5762 h 411054"/>
                <a:gd name="connsiteX61" fmla="*/ 864045 w 2771403"/>
                <a:gd name="connsiteY61" fmla="*/ 5762 h 411054"/>
                <a:gd name="connsiteX62" fmla="*/ 1000972 w 2771403"/>
                <a:gd name="connsiteY62" fmla="*/ 405291 h 411054"/>
                <a:gd name="connsiteX63" fmla="*/ 920023 w 2771403"/>
                <a:gd name="connsiteY63" fmla="*/ 405291 h 411054"/>
                <a:gd name="connsiteX64" fmla="*/ 892857 w 2771403"/>
                <a:gd name="connsiteY64" fmla="*/ 319129 h 411054"/>
                <a:gd name="connsiteX65" fmla="*/ 752638 w 2771403"/>
                <a:gd name="connsiteY65" fmla="*/ 319129 h 411054"/>
                <a:gd name="connsiteX66" fmla="*/ 725472 w 2771403"/>
                <a:gd name="connsiteY66" fmla="*/ 405291 h 411054"/>
                <a:gd name="connsiteX67" fmla="*/ 644523 w 2771403"/>
                <a:gd name="connsiteY67" fmla="*/ 405291 h 411054"/>
                <a:gd name="connsiteX68" fmla="*/ 373749 w 2771403"/>
                <a:gd name="connsiteY68" fmla="*/ 5762 h 411054"/>
                <a:gd name="connsiteX69" fmla="*/ 453875 w 2771403"/>
                <a:gd name="connsiteY69" fmla="*/ 5762 h 411054"/>
                <a:gd name="connsiteX70" fmla="*/ 453875 w 2771403"/>
                <a:gd name="connsiteY70" fmla="*/ 343551 h 411054"/>
                <a:gd name="connsiteX71" fmla="*/ 631687 w 2771403"/>
                <a:gd name="connsiteY71" fmla="*/ 343551 h 411054"/>
                <a:gd name="connsiteX72" fmla="*/ 631687 w 2771403"/>
                <a:gd name="connsiteY72" fmla="*/ 405291 h 411054"/>
                <a:gd name="connsiteX73" fmla="*/ 373749 w 2771403"/>
                <a:gd name="connsiteY73" fmla="*/ 405291 h 411054"/>
                <a:gd name="connsiteX74" fmla="*/ 1720155 w 2771403"/>
                <a:gd name="connsiteY74" fmla="*/ 0 h 411054"/>
                <a:gd name="connsiteX75" fmla="*/ 1835953 w 2771403"/>
                <a:gd name="connsiteY75" fmla="*/ 38004 h 411054"/>
                <a:gd name="connsiteX76" fmla="*/ 1876564 w 2771403"/>
                <a:gd name="connsiteY76" fmla="*/ 141591 h 411054"/>
                <a:gd name="connsiteX77" fmla="*/ 1876016 w 2771403"/>
                <a:gd name="connsiteY77" fmla="*/ 143237 h 411054"/>
                <a:gd name="connsiteX78" fmla="*/ 1798086 w 2771403"/>
                <a:gd name="connsiteY78" fmla="*/ 143237 h 411054"/>
                <a:gd name="connsiteX79" fmla="*/ 1779152 w 2771403"/>
                <a:gd name="connsiteY79" fmla="*/ 82732 h 411054"/>
                <a:gd name="connsiteX80" fmla="*/ 1720155 w 2771403"/>
                <a:gd name="connsiteY80" fmla="*/ 61740 h 411054"/>
                <a:gd name="connsiteX81" fmla="*/ 1663080 w 2771403"/>
                <a:gd name="connsiteY81" fmla="*/ 90936 h 411054"/>
                <a:gd name="connsiteX82" fmla="*/ 1641951 w 2771403"/>
                <a:gd name="connsiteY82" fmla="*/ 165365 h 411054"/>
                <a:gd name="connsiteX83" fmla="*/ 1641951 w 2771403"/>
                <a:gd name="connsiteY83" fmla="*/ 245139 h 411054"/>
                <a:gd name="connsiteX84" fmla="*/ 1664177 w 2771403"/>
                <a:gd name="connsiteY84" fmla="*/ 320117 h 411054"/>
                <a:gd name="connsiteX85" fmla="*/ 1724271 w 2771403"/>
                <a:gd name="connsiteY85" fmla="*/ 349313 h 411054"/>
                <a:gd name="connsiteX86" fmla="*/ 1779838 w 2771403"/>
                <a:gd name="connsiteY86" fmla="*/ 329145 h 411054"/>
                <a:gd name="connsiteX87" fmla="*/ 1797811 w 2771403"/>
                <a:gd name="connsiteY87" fmla="*/ 269188 h 411054"/>
                <a:gd name="connsiteX88" fmla="*/ 1875467 w 2771403"/>
                <a:gd name="connsiteY88" fmla="*/ 269188 h 411054"/>
                <a:gd name="connsiteX89" fmla="*/ 1876016 w 2771403"/>
                <a:gd name="connsiteY89" fmla="*/ 270834 h 411054"/>
                <a:gd name="connsiteX90" fmla="*/ 1836639 w 2771403"/>
                <a:gd name="connsiteY90" fmla="*/ 373186 h 411054"/>
                <a:gd name="connsiteX91" fmla="*/ 1724271 w 2771403"/>
                <a:gd name="connsiteY91" fmla="*/ 411054 h 411054"/>
                <a:gd name="connsiteX92" fmla="*/ 1607102 w 2771403"/>
                <a:gd name="connsiteY92" fmla="*/ 364680 h 411054"/>
                <a:gd name="connsiteX93" fmla="*/ 1562100 w 2771403"/>
                <a:gd name="connsiteY93" fmla="*/ 245315 h 411054"/>
                <a:gd name="connsiteX94" fmla="*/ 1562100 w 2771403"/>
                <a:gd name="connsiteY94" fmla="*/ 166013 h 411054"/>
                <a:gd name="connsiteX95" fmla="*/ 1606004 w 2771403"/>
                <a:gd name="connsiteY95" fmla="*/ 46648 h 411054"/>
                <a:gd name="connsiteX96" fmla="*/ 1720155 w 2771403"/>
                <a:gd name="connsiteY96" fmla="*/ 0 h 411054"/>
                <a:gd name="connsiteX97" fmla="*/ 158055 w 2771403"/>
                <a:gd name="connsiteY97" fmla="*/ 0 h 411054"/>
                <a:gd name="connsiteX98" fmla="*/ 273853 w 2771403"/>
                <a:gd name="connsiteY98" fmla="*/ 38004 h 411054"/>
                <a:gd name="connsiteX99" fmla="*/ 314464 w 2771403"/>
                <a:gd name="connsiteY99" fmla="*/ 141591 h 411054"/>
                <a:gd name="connsiteX100" fmla="*/ 313916 w 2771403"/>
                <a:gd name="connsiteY100" fmla="*/ 143237 h 411054"/>
                <a:gd name="connsiteX101" fmla="*/ 235986 w 2771403"/>
                <a:gd name="connsiteY101" fmla="*/ 143237 h 411054"/>
                <a:gd name="connsiteX102" fmla="*/ 217052 w 2771403"/>
                <a:gd name="connsiteY102" fmla="*/ 82732 h 411054"/>
                <a:gd name="connsiteX103" fmla="*/ 158055 w 2771403"/>
                <a:gd name="connsiteY103" fmla="*/ 61740 h 411054"/>
                <a:gd name="connsiteX104" fmla="*/ 100980 w 2771403"/>
                <a:gd name="connsiteY104" fmla="*/ 90936 h 411054"/>
                <a:gd name="connsiteX105" fmla="*/ 79851 w 2771403"/>
                <a:gd name="connsiteY105" fmla="*/ 165365 h 411054"/>
                <a:gd name="connsiteX106" fmla="*/ 79851 w 2771403"/>
                <a:gd name="connsiteY106" fmla="*/ 245139 h 411054"/>
                <a:gd name="connsiteX107" fmla="*/ 102077 w 2771403"/>
                <a:gd name="connsiteY107" fmla="*/ 320117 h 411054"/>
                <a:gd name="connsiteX108" fmla="*/ 162171 w 2771403"/>
                <a:gd name="connsiteY108" fmla="*/ 349313 h 411054"/>
                <a:gd name="connsiteX109" fmla="*/ 217738 w 2771403"/>
                <a:gd name="connsiteY109" fmla="*/ 329145 h 411054"/>
                <a:gd name="connsiteX110" fmla="*/ 235711 w 2771403"/>
                <a:gd name="connsiteY110" fmla="*/ 269188 h 411054"/>
                <a:gd name="connsiteX111" fmla="*/ 313367 w 2771403"/>
                <a:gd name="connsiteY111" fmla="*/ 269188 h 411054"/>
                <a:gd name="connsiteX112" fmla="*/ 313916 w 2771403"/>
                <a:gd name="connsiteY112" fmla="*/ 270834 h 411054"/>
                <a:gd name="connsiteX113" fmla="*/ 274539 w 2771403"/>
                <a:gd name="connsiteY113" fmla="*/ 373186 h 411054"/>
                <a:gd name="connsiteX114" fmla="*/ 162171 w 2771403"/>
                <a:gd name="connsiteY114" fmla="*/ 411054 h 411054"/>
                <a:gd name="connsiteX115" fmla="*/ 45002 w 2771403"/>
                <a:gd name="connsiteY115" fmla="*/ 364680 h 411054"/>
                <a:gd name="connsiteX116" fmla="*/ 0 w 2771403"/>
                <a:gd name="connsiteY116" fmla="*/ 245315 h 411054"/>
                <a:gd name="connsiteX117" fmla="*/ 0 w 2771403"/>
                <a:gd name="connsiteY117" fmla="*/ 166013 h 411054"/>
                <a:gd name="connsiteX118" fmla="*/ 43904 w 2771403"/>
                <a:gd name="connsiteY118" fmla="*/ 46648 h 411054"/>
                <a:gd name="connsiteX119" fmla="*/ 158055 w 2771403"/>
                <a:gd name="connsiteY119" fmla="*/ 0 h 41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71403" h="411054">
                  <a:moveTo>
                    <a:pt x="822062" y="99333"/>
                  </a:moveTo>
                  <a:lnTo>
                    <a:pt x="772395" y="256291"/>
                  </a:lnTo>
                  <a:lnTo>
                    <a:pt x="873100" y="256291"/>
                  </a:lnTo>
                  <a:lnTo>
                    <a:pt x="823708" y="99333"/>
                  </a:lnTo>
                  <a:close/>
                  <a:moveTo>
                    <a:pt x="1120625" y="67502"/>
                  </a:moveTo>
                  <a:lnTo>
                    <a:pt x="1120625" y="183849"/>
                  </a:lnTo>
                  <a:lnTo>
                    <a:pt x="1189774" y="183849"/>
                  </a:lnTo>
                  <a:cubicBezTo>
                    <a:pt x="1212275" y="183849"/>
                    <a:pt x="1229059" y="179093"/>
                    <a:pt x="1240127" y="169580"/>
                  </a:cubicBezTo>
                  <a:cubicBezTo>
                    <a:pt x="1251194" y="160067"/>
                    <a:pt x="1256728" y="145981"/>
                    <a:pt x="1256728" y="127322"/>
                  </a:cubicBezTo>
                  <a:cubicBezTo>
                    <a:pt x="1256728" y="109029"/>
                    <a:pt x="1251194" y="94485"/>
                    <a:pt x="1240127" y="83692"/>
                  </a:cubicBezTo>
                  <a:cubicBezTo>
                    <a:pt x="1229059" y="72899"/>
                    <a:pt x="1212732" y="67502"/>
                    <a:pt x="1191146" y="67502"/>
                  </a:cubicBezTo>
                  <a:close/>
                  <a:moveTo>
                    <a:pt x="2497824" y="5762"/>
                  </a:moveTo>
                  <a:lnTo>
                    <a:pt x="2770854" y="5762"/>
                  </a:lnTo>
                  <a:lnTo>
                    <a:pt x="2770854" y="67502"/>
                  </a:lnTo>
                  <a:lnTo>
                    <a:pt x="2577950" y="67502"/>
                  </a:lnTo>
                  <a:lnTo>
                    <a:pt x="2577950" y="167934"/>
                  </a:lnTo>
                  <a:lnTo>
                    <a:pt x="2743414" y="167934"/>
                  </a:lnTo>
                  <a:lnTo>
                    <a:pt x="2743414" y="229674"/>
                  </a:lnTo>
                  <a:lnTo>
                    <a:pt x="2577950" y="229674"/>
                  </a:lnTo>
                  <a:lnTo>
                    <a:pt x="2577950" y="343551"/>
                  </a:lnTo>
                  <a:lnTo>
                    <a:pt x="2771403" y="343551"/>
                  </a:lnTo>
                  <a:lnTo>
                    <a:pt x="2771403" y="405291"/>
                  </a:lnTo>
                  <a:lnTo>
                    <a:pt x="2497824" y="405291"/>
                  </a:lnTo>
                  <a:close/>
                  <a:moveTo>
                    <a:pt x="2097774" y="5762"/>
                  </a:moveTo>
                  <a:lnTo>
                    <a:pt x="2177900" y="5762"/>
                  </a:lnTo>
                  <a:lnTo>
                    <a:pt x="2339248" y="278517"/>
                  </a:lnTo>
                  <a:lnTo>
                    <a:pt x="2340894" y="278243"/>
                  </a:lnTo>
                  <a:lnTo>
                    <a:pt x="2340894" y="5762"/>
                  </a:lnTo>
                  <a:lnTo>
                    <a:pt x="2420745" y="5762"/>
                  </a:lnTo>
                  <a:lnTo>
                    <a:pt x="2420745" y="405291"/>
                  </a:lnTo>
                  <a:lnTo>
                    <a:pt x="2340894" y="405291"/>
                  </a:lnTo>
                  <a:lnTo>
                    <a:pt x="2179546" y="132261"/>
                  </a:lnTo>
                  <a:lnTo>
                    <a:pt x="2177900" y="132536"/>
                  </a:lnTo>
                  <a:lnTo>
                    <a:pt x="2177900" y="405291"/>
                  </a:lnTo>
                  <a:lnTo>
                    <a:pt x="2097774" y="405291"/>
                  </a:lnTo>
                  <a:close/>
                  <a:moveTo>
                    <a:pt x="1416914" y="5762"/>
                  </a:moveTo>
                  <a:lnTo>
                    <a:pt x="1497039" y="5762"/>
                  </a:lnTo>
                  <a:lnTo>
                    <a:pt x="1497039" y="405291"/>
                  </a:lnTo>
                  <a:lnTo>
                    <a:pt x="1416914" y="405291"/>
                  </a:lnTo>
                  <a:close/>
                  <a:moveTo>
                    <a:pt x="1040499" y="5762"/>
                  </a:moveTo>
                  <a:lnTo>
                    <a:pt x="1191146" y="5762"/>
                  </a:lnTo>
                  <a:cubicBezTo>
                    <a:pt x="1236697" y="5762"/>
                    <a:pt x="1272323" y="16144"/>
                    <a:pt x="1298025" y="36907"/>
                  </a:cubicBezTo>
                  <a:cubicBezTo>
                    <a:pt x="1323728" y="57670"/>
                    <a:pt x="1336579" y="86619"/>
                    <a:pt x="1336579" y="123755"/>
                  </a:cubicBezTo>
                  <a:cubicBezTo>
                    <a:pt x="1336579" y="144426"/>
                    <a:pt x="1331182" y="162171"/>
                    <a:pt x="1320389" y="176989"/>
                  </a:cubicBezTo>
                  <a:cubicBezTo>
                    <a:pt x="1309596" y="191806"/>
                    <a:pt x="1293772" y="203789"/>
                    <a:pt x="1272918" y="212935"/>
                  </a:cubicBezTo>
                  <a:cubicBezTo>
                    <a:pt x="1296516" y="219887"/>
                    <a:pt x="1313483" y="231503"/>
                    <a:pt x="1323819" y="247784"/>
                  </a:cubicBezTo>
                  <a:cubicBezTo>
                    <a:pt x="1334155" y="264066"/>
                    <a:pt x="1339323" y="284188"/>
                    <a:pt x="1339323" y="308153"/>
                  </a:cubicBezTo>
                  <a:lnTo>
                    <a:pt x="1339323" y="337514"/>
                  </a:lnTo>
                  <a:cubicBezTo>
                    <a:pt x="1339323" y="348673"/>
                    <a:pt x="1340832" y="360335"/>
                    <a:pt x="1343851" y="372500"/>
                  </a:cubicBezTo>
                  <a:cubicBezTo>
                    <a:pt x="1346869" y="384665"/>
                    <a:pt x="1352037" y="393675"/>
                    <a:pt x="1359354" y="399529"/>
                  </a:cubicBezTo>
                  <a:lnTo>
                    <a:pt x="1359354" y="405291"/>
                  </a:lnTo>
                  <a:lnTo>
                    <a:pt x="1276759" y="405291"/>
                  </a:lnTo>
                  <a:cubicBezTo>
                    <a:pt x="1269442" y="399437"/>
                    <a:pt x="1264686" y="389650"/>
                    <a:pt x="1262490" y="375930"/>
                  </a:cubicBezTo>
                  <a:cubicBezTo>
                    <a:pt x="1260295" y="362210"/>
                    <a:pt x="1259198" y="349222"/>
                    <a:pt x="1259198" y="336965"/>
                  </a:cubicBezTo>
                  <a:lnTo>
                    <a:pt x="1259198" y="308702"/>
                  </a:lnTo>
                  <a:cubicBezTo>
                    <a:pt x="1259198" y="288762"/>
                    <a:pt x="1253755" y="273258"/>
                    <a:pt x="1242871" y="262191"/>
                  </a:cubicBezTo>
                  <a:cubicBezTo>
                    <a:pt x="1231986" y="251123"/>
                    <a:pt x="1216665" y="245589"/>
                    <a:pt x="1196908" y="245589"/>
                  </a:cubicBezTo>
                  <a:lnTo>
                    <a:pt x="1120625" y="245589"/>
                  </a:lnTo>
                  <a:lnTo>
                    <a:pt x="1120625" y="405291"/>
                  </a:lnTo>
                  <a:lnTo>
                    <a:pt x="1040499" y="405291"/>
                  </a:lnTo>
                  <a:close/>
                  <a:moveTo>
                    <a:pt x="781999" y="5762"/>
                  </a:moveTo>
                  <a:lnTo>
                    <a:pt x="864045" y="5762"/>
                  </a:lnTo>
                  <a:lnTo>
                    <a:pt x="1000972" y="405291"/>
                  </a:lnTo>
                  <a:lnTo>
                    <a:pt x="920023" y="405291"/>
                  </a:lnTo>
                  <a:lnTo>
                    <a:pt x="892857" y="319129"/>
                  </a:lnTo>
                  <a:lnTo>
                    <a:pt x="752638" y="319129"/>
                  </a:lnTo>
                  <a:lnTo>
                    <a:pt x="725472" y="405291"/>
                  </a:lnTo>
                  <a:lnTo>
                    <a:pt x="644523" y="405291"/>
                  </a:lnTo>
                  <a:close/>
                  <a:moveTo>
                    <a:pt x="373749" y="5762"/>
                  </a:moveTo>
                  <a:lnTo>
                    <a:pt x="453875" y="5762"/>
                  </a:lnTo>
                  <a:lnTo>
                    <a:pt x="453875" y="343551"/>
                  </a:lnTo>
                  <a:lnTo>
                    <a:pt x="631687" y="343551"/>
                  </a:lnTo>
                  <a:lnTo>
                    <a:pt x="631687" y="405291"/>
                  </a:lnTo>
                  <a:lnTo>
                    <a:pt x="373749" y="405291"/>
                  </a:lnTo>
                  <a:close/>
                  <a:moveTo>
                    <a:pt x="1720155" y="0"/>
                  </a:moveTo>
                  <a:cubicBezTo>
                    <a:pt x="1769548" y="0"/>
                    <a:pt x="1808147" y="12668"/>
                    <a:pt x="1835953" y="38004"/>
                  </a:cubicBezTo>
                  <a:cubicBezTo>
                    <a:pt x="1863759" y="63341"/>
                    <a:pt x="1877296" y="97870"/>
                    <a:pt x="1876564" y="141591"/>
                  </a:cubicBezTo>
                  <a:lnTo>
                    <a:pt x="1876016" y="143237"/>
                  </a:lnTo>
                  <a:lnTo>
                    <a:pt x="1798086" y="143237"/>
                  </a:lnTo>
                  <a:cubicBezTo>
                    <a:pt x="1798086" y="116895"/>
                    <a:pt x="1791774" y="96726"/>
                    <a:pt x="1779152" y="82732"/>
                  </a:cubicBezTo>
                  <a:cubicBezTo>
                    <a:pt x="1766529" y="68737"/>
                    <a:pt x="1746864" y="61740"/>
                    <a:pt x="1720155" y="61740"/>
                  </a:cubicBezTo>
                  <a:cubicBezTo>
                    <a:pt x="1696191" y="61740"/>
                    <a:pt x="1677166" y="71472"/>
                    <a:pt x="1663080" y="90936"/>
                  </a:cubicBezTo>
                  <a:cubicBezTo>
                    <a:pt x="1648994" y="110400"/>
                    <a:pt x="1641951" y="135210"/>
                    <a:pt x="1641951" y="165365"/>
                  </a:cubicBezTo>
                  <a:lnTo>
                    <a:pt x="1641951" y="245139"/>
                  </a:lnTo>
                  <a:cubicBezTo>
                    <a:pt x="1641951" y="275661"/>
                    <a:pt x="1649360" y="300653"/>
                    <a:pt x="1664177" y="320117"/>
                  </a:cubicBezTo>
                  <a:cubicBezTo>
                    <a:pt x="1678995" y="339581"/>
                    <a:pt x="1699027" y="349313"/>
                    <a:pt x="1724271" y="349313"/>
                  </a:cubicBezTo>
                  <a:cubicBezTo>
                    <a:pt x="1749333" y="349313"/>
                    <a:pt x="1767856" y="342590"/>
                    <a:pt x="1779838" y="329145"/>
                  </a:cubicBezTo>
                  <a:cubicBezTo>
                    <a:pt x="1791820" y="315699"/>
                    <a:pt x="1797811" y="295713"/>
                    <a:pt x="1797811" y="269188"/>
                  </a:cubicBezTo>
                  <a:lnTo>
                    <a:pt x="1875467" y="269188"/>
                  </a:lnTo>
                  <a:lnTo>
                    <a:pt x="1876016" y="270834"/>
                  </a:lnTo>
                  <a:cubicBezTo>
                    <a:pt x="1876747" y="313824"/>
                    <a:pt x="1863622" y="347941"/>
                    <a:pt x="1836639" y="373186"/>
                  </a:cubicBezTo>
                  <a:cubicBezTo>
                    <a:pt x="1809656" y="398431"/>
                    <a:pt x="1772200" y="411054"/>
                    <a:pt x="1724271" y="411054"/>
                  </a:cubicBezTo>
                  <a:cubicBezTo>
                    <a:pt x="1676160" y="411054"/>
                    <a:pt x="1637103" y="395596"/>
                    <a:pt x="1607102" y="364680"/>
                  </a:cubicBezTo>
                  <a:cubicBezTo>
                    <a:pt x="1577101" y="333764"/>
                    <a:pt x="1562100" y="293975"/>
                    <a:pt x="1562100" y="245315"/>
                  </a:cubicBezTo>
                  <a:lnTo>
                    <a:pt x="1562100" y="166013"/>
                  </a:lnTo>
                  <a:cubicBezTo>
                    <a:pt x="1562100" y="117535"/>
                    <a:pt x="1576735" y="77747"/>
                    <a:pt x="1606004" y="46648"/>
                  </a:cubicBezTo>
                  <a:cubicBezTo>
                    <a:pt x="1635274" y="15549"/>
                    <a:pt x="1673324" y="0"/>
                    <a:pt x="1720155" y="0"/>
                  </a:cubicBezTo>
                  <a:close/>
                  <a:moveTo>
                    <a:pt x="158055" y="0"/>
                  </a:moveTo>
                  <a:cubicBezTo>
                    <a:pt x="207448" y="0"/>
                    <a:pt x="246047" y="12668"/>
                    <a:pt x="273853" y="38004"/>
                  </a:cubicBezTo>
                  <a:cubicBezTo>
                    <a:pt x="301659" y="63341"/>
                    <a:pt x="315196" y="97870"/>
                    <a:pt x="314464" y="141591"/>
                  </a:cubicBezTo>
                  <a:lnTo>
                    <a:pt x="313916" y="143237"/>
                  </a:lnTo>
                  <a:lnTo>
                    <a:pt x="235986" y="143237"/>
                  </a:lnTo>
                  <a:cubicBezTo>
                    <a:pt x="235986" y="116895"/>
                    <a:pt x="229674" y="96726"/>
                    <a:pt x="217052" y="82732"/>
                  </a:cubicBezTo>
                  <a:cubicBezTo>
                    <a:pt x="204429" y="68737"/>
                    <a:pt x="184764" y="61740"/>
                    <a:pt x="158055" y="61740"/>
                  </a:cubicBezTo>
                  <a:cubicBezTo>
                    <a:pt x="134091" y="61740"/>
                    <a:pt x="115066" y="71472"/>
                    <a:pt x="100980" y="90936"/>
                  </a:cubicBezTo>
                  <a:cubicBezTo>
                    <a:pt x="86894" y="110400"/>
                    <a:pt x="79851" y="135210"/>
                    <a:pt x="79851" y="165365"/>
                  </a:cubicBezTo>
                  <a:lnTo>
                    <a:pt x="79851" y="245139"/>
                  </a:lnTo>
                  <a:cubicBezTo>
                    <a:pt x="79851" y="275661"/>
                    <a:pt x="87260" y="300653"/>
                    <a:pt x="102077" y="320117"/>
                  </a:cubicBezTo>
                  <a:cubicBezTo>
                    <a:pt x="116895" y="339581"/>
                    <a:pt x="136927" y="349313"/>
                    <a:pt x="162171" y="349313"/>
                  </a:cubicBezTo>
                  <a:cubicBezTo>
                    <a:pt x="187234" y="349313"/>
                    <a:pt x="205756" y="342590"/>
                    <a:pt x="217738" y="329145"/>
                  </a:cubicBezTo>
                  <a:cubicBezTo>
                    <a:pt x="229720" y="315699"/>
                    <a:pt x="235711" y="295713"/>
                    <a:pt x="235711" y="269188"/>
                  </a:cubicBezTo>
                  <a:lnTo>
                    <a:pt x="313367" y="269188"/>
                  </a:lnTo>
                  <a:lnTo>
                    <a:pt x="313916" y="270834"/>
                  </a:lnTo>
                  <a:cubicBezTo>
                    <a:pt x="314647" y="313824"/>
                    <a:pt x="301522" y="347941"/>
                    <a:pt x="274539" y="373186"/>
                  </a:cubicBezTo>
                  <a:cubicBezTo>
                    <a:pt x="247556" y="398431"/>
                    <a:pt x="210100" y="411054"/>
                    <a:pt x="162171" y="411054"/>
                  </a:cubicBezTo>
                  <a:cubicBezTo>
                    <a:pt x="114060" y="411054"/>
                    <a:pt x="75003" y="395596"/>
                    <a:pt x="45002" y="364680"/>
                  </a:cubicBezTo>
                  <a:cubicBezTo>
                    <a:pt x="15001" y="333764"/>
                    <a:pt x="0" y="293975"/>
                    <a:pt x="0" y="245315"/>
                  </a:cubicBezTo>
                  <a:lnTo>
                    <a:pt x="0" y="166013"/>
                  </a:lnTo>
                  <a:cubicBezTo>
                    <a:pt x="0" y="117535"/>
                    <a:pt x="14635" y="77747"/>
                    <a:pt x="43904" y="46648"/>
                  </a:cubicBezTo>
                  <a:cubicBezTo>
                    <a:pt x="73174" y="15549"/>
                    <a:pt x="111224" y="0"/>
                    <a:pt x="1580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99">
              <a:extLst>
                <a:ext uri="{FF2B5EF4-FFF2-40B4-BE49-F238E27FC236}">
                  <a16:creationId xmlns:a16="http://schemas.microsoft.com/office/drawing/2014/main" id="{0905C5A8-60F0-437D-84B3-CA7809266F04}"/>
                </a:ext>
              </a:extLst>
            </p:cNvPr>
            <p:cNvSpPr>
              <a:spLocks noEditPoints="1"/>
            </p:cNvSpPr>
            <p:nvPr/>
          </p:nvSpPr>
          <p:spPr bwMode="auto">
            <a:xfrm rot="2700000">
              <a:off x="3054867" y="3012867"/>
              <a:ext cx="458022" cy="456502"/>
            </a:xfrm>
            <a:custGeom>
              <a:avLst/>
              <a:gdLst>
                <a:gd name="T0" fmla="*/ 927 w 965"/>
                <a:gd name="T1" fmla="*/ 809 h 963"/>
                <a:gd name="T2" fmla="*/ 774 w 965"/>
                <a:gd name="T3" fmla="*/ 744 h 963"/>
                <a:gd name="T4" fmla="*/ 783 w 965"/>
                <a:gd name="T5" fmla="*/ 737 h 963"/>
                <a:gd name="T6" fmla="*/ 852 w 965"/>
                <a:gd name="T7" fmla="*/ 666 h 963"/>
                <a:gd name="T8" fmla="*/ 822 w 965"/>
                <a:gd name="T9" fmla="*/ 636 h 963"/>
                <a:gd name="T10" fmla="*/ 813 w 965"/>
                <a:gd name="T11" fmla="*/ 631 h 963"/>
                <a:gd name="T12" fmla="*/ 335 w 965"/>
                <a:gd name="T13" fmla="*/ 175 h 963"/>
                <a:gd name="T14" fmla="*/ 259 w 965"/>
                <a:gd name="T15" fmla="*/ 230 h 963"/>
                <a:gd name="T16" fmla="*/ 8 w 965"/>
                <a:gd name="T17" fmla="*/ 9 h 963"/>
                <a:gd name="T18" fmla="*/ 230 w 965"/>
                <a:gd name="T19" fmla="*/ 260 h 963"/>
                <a:gd name="T20" fmla="*/ 221 w 965"/>
                <a:gd name="T21" fmla="*/ 267 h 963"/>
                <a:gd name="T22" fmla="*/ 189 w 965"/>
                <a:gd name="T23" fmla="*/ 301 h 963"/>
                <a:gd name="T24" fmla="*/ 191 w 965"/>
                <a:gd name="T25" fmla="*/ 374 h 963"/>
                <a:gd name="T26" fmla="*/ 639 w 965"/>
                <a:gd name="T27" fmla="*/ 820 h 963"/>
                <a:gd name="T28" fmla="*/ 636 w 965"/>
                <a:gd name="T29" fmla="*/ 853 h 963"/>
                <a:gd name="T30" fmla="*/ 666 w 965"/>
                <a:gd name="T31" fmla="*/ 853 h 963"/>
                <a:gd name="T32" fmla="*/ 853 w 965"/>
                <a:gd name="T33" fmla="*/ 883 h 963"/>
                <a:gd name="T34" fmla="*/ 808 w 965"/>
                <a:gd name="T35" fmla="*/ 957 h 963"/>
                <a:gd name="T36" fmla="*/ 838 w 965"/>
                <a:gd name="T37" fmla="*/ 957 h 963"/>
                <a:gd name="T38" fmla="*/ 957 w 965"/>
                <a:gd name="T39" fmla="*/ 809 h 963"/>
                <a:gd name="T40" fmla="*/ 669 w 965"/>
                <a:gd name="T41" fmla="*/ 787 h 963"/>
                <a:gd name="T42" fmla="*/ 221 w 965"/>
                <a:gd name="T43" fmla="*/ 344 h 963"/>
                <a:gd name="T44" fmla="*/ 218 w 965"/>
                <a:gd name="T45" fmla="*/ 331 h 963"/>
                <a:gd name="T46" fmla="*/ 691 w 965"/>
                <a:gd name="T47" fmla="*/ 767 h 963"/>
                <a:gd name="T48" fmla="*/ 721 w 965"/>
                <a:gd name="T49" fmla="*/ 738 h 963"/>
                <a:gd name="T50" fmla="*/ 509 w 965"/>
                <a:gd name="T51" fmla="*/ 510 h 963"/>
                <a:gd name="T52" fmla="*/ 738 w 965"/>
                <a:gd name="T53" fmla="*/ 721 h 963"/>
                <a:gd name="T54" fmla="*/ 313 w 965"/>
                <a:gd name="T55" fmla="*/ 236 h 963"/>
                <a:gd name="T56" fmla="*/ 335 w 965"/>
                <a:gd name="T57" fmla="*/ 217 h 963"/>
                <a:gd name="T58" fmla="*/ 783 w 965"/>
                <a:gd name="T59" fmla="*/ 660 h 963"/>
                <a:gd name="T60" fmla="*/ 785 w 965"/>
                <a:gd name="T61" fmla="*/ 674 h 963"/>
                <a:gd name="T62" fmla="*/ 313 w 965"/>
                <a:gd name="T63" fmla="*/ 23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957" y="809"/>
                  </a:moveTo>
                  <a:cubicBezTo>
                    <a:pt x="948" y="800"/>
                    <a:pt x="935" y="800"/>
                    <a:pt x="927" y="809"/>
                  </a:cubicBezTo>
                  <a:cubicBezTo>
                    <a:pt x="882" y="853"/>
                    <a:pt x="882" y="853"/>
                    <a:pt x="882" y="853"/>
                  </a:cubicBezTo>
                  <a:cubicBezTo>
                    <a:pt x="774" y="744"/>
                    <a:pt x="774" y="744"/>
                    <a:pt x="774" y="744"/>
                  </a:cubicBezTo>
                  <a:cubicBezTo>
                    <a:pt x="777" y="741"/>
                    <a:pt x="777" y="741"/>
                    <a:pt x="777" y="741"/>
                  </a:cubicBezTo>
                  <a:cubicBezTo>
                    <a:pt x="780" y="740"/>
                    <a:pt x="782" y="738"/>
                    <a:pt x="783" y="737"/>
                  </a:cubicBezTo>
                  <a:cubicBezTo>
                    <a:pt x="785" y="735"/>
                    <a:pt x="786" y="733"/>
                    <a:pt x="787" y="731"/>
                  </a:cubicBezTo>
                  <a:cubicBezTo>
                    <a:pt x="852" y="666"/>
                    <a:pt x="852" y="666"/>
                    <a:pt x="852" y="666"/>
                  </a:cubicBezTo>
                  <a:cubicBezTo>
                    <a:pt x="860" y="658"/>
                    <a:pt x="860" y="645"/>
                    <a:pt x="852" y="636"/>
                  </a:cubicBezTo>
                  <a:cubicBezTo>
                    <a:pt x="844" y="628"/>
                    <a:pt x="831" y="628"/>
                    <a:pt x="822" y="636"/>
                  </a:cubicBezTo>
                  <a:cubicBezTo>
                    <a:pt x="820" y="639"/>
                    <a:pt x="820" y="639"/>
                    <a:pt x="820" y="639"/>
                  </a:cubicBezTo>
                  <a:cubicBezTo>
                    <a:pt x="818" y="636"/>
                    <a:pt x="815" y="633"/>
                    <a:pt x="813" y="631"/>
                  </a:cubicBezTo>
                  <a:cubicBezTo>
                    <a:pt x="373" y="191"/>
                    <a:pt x="373" y="191"/>
                    <a:pt x="373" y="191"/>
                  </a:cubicBezTo>
                  <a:cubicBezTo>
                    <a:pt x="363" y="181"/>
                    <a:pt x="349" y="175"/>
                    <a:pt x="335" y="175"/>
                  </a:cubicBezTo>
                  <a:cubicBezTo>
                    <a:pt x="322" y="175"/>
                    <a:pt x="310" y="180"/>
                    <a:pt x="301" y="189"/>
                  </a:cubicBezTo>
                  <a:cubicBezTo>
                    <a:pt x="259" y="230"/>
                    <a:pt x="259" y="230"/>
                    <a:pt x="259" y="230"/>
                  </a:cubicBezTo>
                  <a:cubicBezTo>
                    <a:pt x="38" y="9"/>
                    <a:pt x="38" y="9"/>
                    <a:pt x="38" y="9"/>
                  </a:cubicBezTo>
                  <a:cubicBezTo>
                    <a:pt x="30" y="0"/>
                    <a:pt x="16" y="0"/>
                    <a:pt x="8" y="9"/>
                  </a:cubicBezTo>
                  <a:cubicBezTo>
                    <a:pt x="0" y="17"/>
                    <a:pt x="0" y="30"/>
                    <a:pt x="8" y="38"/>
                  </a:cubicBezTo>
                  <a:cubicBezTo>
                    <a:pt x="230" y="260"/>
                    <a:pt x="230" y="260"/>
                    <a:pt x="230" y="260"/>
                  </a:cubicBezTo>
                  <a:cubicBezTo>
                    <a:pt x="227" y="263"/>
                    <a:pt x="227" y="263"/>
                    <a:pt x="227" y="263"/>
                  </a:cubicBezTo>
                  <a:cubicBezTo>
                    <a:pt x="225" y="264"/>
                    <a:pt x="223" y="265"/>
                    <a:pt x="221" y="267"/>
                  </a:cubicBezTo>
                  <a:cubicBezTo>
                    <a:pt x="219" y="269"/>
                    <a:pt x="218" y="271"/>
                    <a:pt x="217" y="273"/>
                  </a:cubicBezTo>
                  <a:cubicBezTo>
                    <a:pt x="189" y="301"/>
                    <a:pt x="189" y="301"/>
                    <a:pt x="189" y="301"/>
                  </a:cubicBezTo>
                  <a:cubicBezTo>
                    <a:pt x="179" y="311"/>
                    <a:pt x="174" y="324"/>
                    <a:pt x="175" y="338"/>
                  </a:cubicBezTo>
                  <a:cubicBezTo>
                    <a:pt x="175" y="351"/>
                    <a:pt x="181" y="364"/>
                    <a:pt x="191" y="374"/>
                  </a:cubicBezTo>
                  <a:cubicBezTo>
                    <a:pt x="630" y="813"/>
                    <a:pt x="630" y="813"/>
                    <a:pt x="630" y="813"/>
                  </a:cubicBezTo>
                  <a:cubicBezTo>
                    <a:pt x="633" y="816"/>
                    <a:pt x="636" y="818"/>
                    <a:pt x="639" y="820"/>
                  </a:cubicBezTo>
                  <a:cubicBezTo>
                    <a:pt x="636" y="823"/>
                    <a:pt x="636" y="823"/>
                    <a:pt x="636" y="823"/>
                  </a:cubicBezTo>
                  <a:cubicBezTo>
                    <a:pt x="628" y="831"/>
                    <a:pt x="628" y="844"/>
                    <a:pt x="636" y="853"/>
                  </a:cubicBezTo>
                  <a:cubicBezTo>
                    <a:pt x="640" y="857"/>
                    <a:pt x="645" y="859"/>
                    <a:pt x="651" y="859"/>
                  </a:cubicBezTo>
                  <a:cubicBezTo>
                    <a:pt x="656" y="859"/>
                    <a:pt x="662" y="857"/>
                    <a:pt x="666" y="853"/>
                  </a:cubicBezTo>
                  <a:cubicBezTo>
                    <a:pt x="744" y="774"/>
                    <a:pt x="744" y="774"/>
                    <a:pt x="744" y="774"/>
                  </a:cubicBezTo>
                  <a:cubicBezTo>
                    <a:pt x="853" y="883"/>
                    <a:pt x="853" y="883"/>
                    <a:pt x="853" y="883"/>
                  </a:cubicBezTo>
                  <a:cubicBezTo>
                    <a:pt x="808" y="927"/>
                    <a:pt x="808" y="927"/>
                    <a:pt x="808" y="927"/>
                  </a:cubicBezTo>
                  <a:cubicBezTo>
                    <a:pt x="800" y="935"/>
                    <a:pt x="800" y="949"/>
                    <a:pt x="808" y="957"/>
                  </a:cubicBezTo>
                  <a:cubicBezTo>
                    <a:pt x="812" y="961"/>
                    <a:pt x="818" y="963"/>
                    <a:pt x="823" y="963"/>
                  </a:cubicBezTo>
                  <a:cubicBezTo>
                    <a:pt x="828" y="963"/>
                    <a:pt x="834" y="961"/>
                    <a:pt x="838" y="957"/>
                  </a:cubicBezTo>
                  <a:cubicBezTo>
                    <a:pt x="957" y="838"/>
                    <a:pt x="957" y="838"/>
                    <a:pt x="957" y="838"/>
                  </a:cubicBezTo>
                  <a:cubicBezTo>
                    <a:pt x="965" y="830"/>
                    <a:pt x="965" y="817"/>
                    <a:pt x="957" y="809"/>
                  </a:cubicBezTo>
                  <a:close/>
                  <a:moveTo>
                    <a:pt x="673" y="786"/>
                  </a:moveTo>
                  <a:cubicBezTo>
                    <a:pt x="672" y="787"/>
                    <a:pt x="670" y="787"/>
                    <a:pt x="669" y="787"/>
                  </a:cubicBezTo>
                  <a:cubicBezTo>
                    <a:pt x="666" y="787"/>
                    <a:pt x="662" y="786"/>
                    <a:pt x="660" y="783"/>
                  </a:cubicBezTo>
                  <a:cubicBezTo>
                    <a:pt x="221" y="344"/>
                    <a:pt x="221" y="344"/>
                    <a:pt x="221" y="344"/>
                  </a:cubicBezTo>
                  <a:cubicBezTo>
                    <a:pt x="218" y="342"/>
                    <a:pt x="217" y="339"/>
                    <a:pt x="217" y="336"/>
                  </a:cubicBezTo>
                  <a:cubicBezTo>
                    <a:pt x="217" y="334"/>
                    <a:pt x="217" y="332"/>
                    <a:pt x="218" y="331"/>
                  </a:cubicBezTo>
                  <a:cubicBezTo>
                    <a:pt x="237" y="312"/>
                    <a:pt x="237" y="312"/>
                    <a:pt x="237" y="312"/>
                  </a:cubicBezTo>
                  <a:cubicBezTo>
                    <a:pt x="691" y="767"/>
                    <a:pt x="691" y="767"/>
                    <a:pt x="691" y="767"/>
                  </a:cubicBezTo>
                  <a:lnTo>
                    <a:pt x="673" y="786"/>
                  </a:lnTo>
                  <a:close/>
                  <a:moveTo>
                    <a:pt x="721" y="738"/>
                  </a:moveTo>
                  <a:cubicBezTo>
                    <a:pt x="499" y="515"/>
                    <a:pt x="499" y="515"/>
                    <a:pt x="499" y="515"/>
                  </a:cubicBezTo>
                  <a:cubicBezTo>
                    <a:pt x="503" y="514"/>
                    <a:pt x="506" y="513"/>
                    <a:pt x="509" y="510"/>
                  </a:cubicBezTo>
                  <a:cubicBezTo>
                    <a:pt x="512" y="506"/>
                    <a:pt x="514" y="502"/>
                    <a:pt x="515" y="498"/>
                  </a:cubicBezTo>
                  <a:cubicBezTo>
                    <a:pt x="738" y="721"/>
                    <a:pt x="738" y="721"/>
                    <a:pt x="738" y="721"/>
                  </a:cubicBezTo>
                  <a:lnTo>
                    <a:pt x="721" y="738"/>
                  </a:lnTo>
                  <a:close/>
                  <a:moveTo>
                    <a:pt x="313" y="236"/>
                  </a:moveTo>
                  <a:cubicBezTo>
                    <a:pt x="330" y="219"/>
                    <a:pt x="330" y="219"/>
                    <a:pt x="330" y="219"/>
                  </a:cubicBezTo>
                  <a:cubicBezTo>
                    <a:pt x="332" y="217"/>
                    <a:pt x="333" y="217"/>
                    <a:pt x="335" y="217"/>
                  </a:cubicBezTo>
                  <a:cubicBezTo>
                    <a:pt x="338" y="217"/>
                    <a:pt x="341" y="219"/>
                    <a:pt x="344" y="221"/>
                  </a:cubicBezTo>
                  <a:cubicBezTo>
                    <a:pt x="783" y="660"/>
                    <a:pt x="783" y="660"/>
                    <a:pt x="783" y="660"/>
                  </a:cubicBezTo>
                  <a:cubicBezTo>
                    <a:pt x="785" y="663"/>
                    <a:pt x="787" y="666"/>
                    <a:pt x="787" y="669"/>
                  </a:cubicBezTo>
                  <a:cubicBezTo>
                    <a:pt x="787" y="670"/>
                    <a:pt x="787" y="672"/>
                    <a:pt x="785" y="674"/>
                  </a:cubicBezTo>
                  <a:cubicBezTo>
                    <a:pt x="768" y="691"/>
                    <a:pt x="768" y="691"/>
                    <a:pt x="768" y="691"/>
                  </a:cubicBezTo>
                  <a:lnTo>
                    <a:pt x="313" y="23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657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3" decel="10000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750" fill="hold"/>
                                        <p:tgtEl>
                                          <p:spTgt spid="5"/>
                                        </p:tgtEl>
                                        <p:attrNameLst>
                                          <p:attrName>ppt_x</p:attrName>
                                        </p:attrNameLst>
                                      </p:cBhvr>
                                      <p:tavLst>
                                        <p:tav tm="0">
                                          <p:val>
                                            <p:strVal val="1+#ppt_w/2"/>
                                          </p:val>
                                        </p:tav>
                                        <p:tav tm="100000">
                                          <p:val>
                                            <p:strVal val="#ppt_x"/>
                                          </p:val>
                                        </p:tav>
                                      </p:tavLst>
                                    </p:anim>
                                    <p:anim calcmode="lin" valueType="num">
                                      <p:cBhvr additive="base">
                                        <p:cTn id="15"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D04AD40-7194-4E91-BB82-47A49CE7B848}"/>
              </a:ext>
            </a:extLst>
          </p:cNvPr>
          <p:cNvSpPr/>
          <p:nvPr userDrawn="1"/>
        </p:nvSpPr>
        <p:spPr>
          <a:xfrm>
            <a:off x="4221499" y="1"/>
            <a:ext cx="7970501" cy="4298109"/>
          </a:xfrm>
          <a:custGeom>
            <a:avLst/>
            <a:gdLst>
              <a:gd name="connsiteX0" fmla="*/ 0 w 7970501"/>
              <a:gd name="connsiteY0" fmla="*/ 0 h 4298109"/>
              <a:gd name="connsiteX1" fmla="*/ 7970501 w 7970501"/>
              <a:gd name="connsiteY1" fmla="*/ 0 h 4298109"/>
              <a:gd name="connsiteX2" fmla="*/ 7970501 w 7970501"/>
              <a:gd name="connsiteY2" fmla="*/ 3998667 h 4298109"/>
              <a:gd name="connsiteX3" fmla="*/ 7934038 w 7970501"/>
              <a:gd name="connsiteY3" fmla="*/ 4011005 h 4298109"/>
              <a:gd name="connsiteX4" fmla="*/ 6035022 w 7970501"/>
              <a:gd name="connsiteY4" fmla="*/ 4298109 h 4298109"/>
              <a:gd name="connsiteX5" fmla="*/ 36474 w 7970501"/>
              <a:gd name="connsiteY5" fmla="*/ 107796 h 429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0501" h="4298109">
                <a:moveTo>
                  <a:pt x="0" y="0"/>
                </a:moveTo>
                <a:lnTo>
                  <a:pt x="7970501" y="0"/>
                </a:lnTo>
                <a:lnTo>
                  <a:pt x="7970501" y="3998667"/>
                </a:lnTo>
                <a:lnTo>
                  <a:pt x="7934038" y="4011005"/>
                </a:lnTo>
                <a:cubicBezTo>
                  <a:pt x="7334140" y="4197593"/>
                  <a:pt x="6696319" y="4298109"/>
                  <a:pt x="6035022" y="4298109"/>
                </a:cubicBezTo>
                <a:cubicBezTo>
                  <a:pt x="3279617" y="4298109"/>
                  <a:pt x="931796" y="2553033"/>
                  <a:pt x="36474" y="107796"/>
                </a:cubicBezTo>
                <a:close/>
              </a:path>
            </a:pathLst>
          </a:cu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a:extLst>
              <a:ext uri="{FF2B5EF4-FFF2-40B4-BE49-F238E27FC236}">
                <a16:creationId xmlns:a16="http://schemas.microsoft.com/office/drawing/2014/main" id="{E8DA6B22-F48B-4D7C-AFCF-E672140E3F1B}"/>
              </a:ext>
            </a:extLst>
          </p:cNvPr>
          <p:cNvSpPr>
            <a:spLocks noGrp="1"/>
          </p:cNvSpPr>
          <p:nvPr>
            <p:ph type="pic" sz="quarter" idx="10"/>
          </p:nvPr>
        </p:nvSpPr>
        <p:spPr>
          <a:xfrm>
            <a:off x="-6135330" y="0"/>
            <a:ext cx="12270660" cy="6135330"/>
          </a:xfrm>
          <a:custGeom>
            <a:avLst/>
            <a:gdLst>
              <a:gd name="connsiteX0" fmla="*/ 0 w 12270660"/>
              <a:gd name="connsiteY0" fmla="*/ 0 h 6135330"/>
              <a:gd name="connsiteX1" fmla="*/ 12270660 w 12270660"/>
              <a:gd name="connsiteY1" fmla="*/ 0 h 6135330"/>
              <a:gd name="connsiteX2" fmla="*/ 6135329 w 12270660"/>
              <a:gd name="connsiteY2" fmla="*/ 6135330 h 6135330"/>
              <a:gd name="connsiteX3" fmla="*/ 0 w 12270660"/>
              <a:gd name="connsiteY3" fmla="*/ 0 h 6135330"/>
            </a:gdLst>
            <a:ahLst/>
            <a:cxnLst>
              <a:cxn ang="0">
                <a:pos x="connsiteX0" y="connsiteY0"/>
              </a:cxn>
              <a:cxn ang="0">
                <a:pos x="connsiteX1" y="connsiteY1"/>
              </a:cxn>
              <a:cxn ang="0">
                <a:pos x="connsiteX2" y="connsiteY2"/>
              </a:cxn>
              <a:cxn ang="0">
                <a:pos x="connsiteX3" y="connsiteY3"/>
              </a:cxn>
            </a:cxnLst>
            <a:rect l="l" t="t" r="r" b="b"/>
            <a:pathLst>
              <a:path w="12270660" h="6135330">
                <a:moveTo>
                  <a:pt x="0" y="0"/>
                </a:moveTo>
                <a:lnTo>
                  <a:pt x="12270660" y="0"/>
                </a:lnTo>
                <a:cubicBezTo>
                  <a:pt x="12270660" y="3388449"/>
                  <a:pt x="9523778" y="6135330"/>
                  <a:pt x="6135329" y="6135330"/>
                </a:cubicBezTo>
                <a:cubicBezTo>
                  <a:pt x="2746880" y="6135330"/>
                  <a:pt x="0" y="3388449"/>
                  <a:pt x="0" y="0"/>
                </a:cubicBezTo>
                <a:close/>
              </a:path>
            </a:pathLst>
          </a:custGeom>
          <a:solidFill>
            <a:schemeClr val="bg1">
              <a:lumMod val="95000"/>
              <a:alpha val="35000"/>
            </a:schemeClr>
          </a:solidFill>
        </p:spPr>
        <p:txBody>
          <a:bodyPr wrap="square">
            <a:noAutofit/>
          </a:bodyPr>
          <a:lstStyle>
            <a:lvl1pPr marL="0" indent="0" algn="r">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01467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2378780-64E5-47BB-BB19-DBCCB96B5C4B}"/>
              </a:ext>
            </a:extLst>
          </p:cNvPr>
          <p:cNvSpPr>
            <a:spLocks noGrp="1"/>
          </p:cNvSpPr>
          <p:nvPr>
            <p:ph type="pic" sz="quarter" idx="10"/>
          </p:nvPr>
        </p:nvSpPr>
        <p:spPr>
          <a:xfrm>
            <a:off x="1056968" y="2507226"/>
            <a:ext cx="10078064" cy="3200400"/>
          </a:xfrm>
          <a:custGeom>
            <a:avLst/>
            <a:gdLst>
              <a:gd name="connsiteX0" fmla="*/ 0 w 10078064"/>
              <a:gd name="connsiteY0" fmla="*/ 0 h 3200400"/>
              <a:gd name="connsiteX1" fmla="*/ 10078064 w 10078064"/>
              <a:gd name="connsiteY1" fmla="*/ 0 h 3200400"/>
              <a:gd name="connsiteX2" fmla="*/ 10078064 w 10078064"/>
              <a:gd name="connsiteY2" fmla="*/ 3200400 h 3200400"/>
              <a:gd name="connsiteX3" fmla="*/ 0 w 10078064"/>
              <a:gd name="connsiteY3" fmla="*/ 3200400 h 3200400"/>
            </a:gdLst>
            <a:ahLst/>
            <a:cxnLst>
              <a:cxn ang="0">
                <a:pos x="connsiteX0" y="connsiteY0"/>
              </a:cxn>
              <a:cxn ang="0">
                <a:pos x="connsiteX1" y="connsiteY1"/>
              </a:cxn>
              <a:cxn ang="0">
                <a:pos x="connsiteX2" y="connsiteY2"/>
              </a:cxn>
              <a:cxn ang="0">
                <a:pos x="connsiteX3" y="connsiteY3"/>
              </a:cxn>
            </a:cxnLst>
            <a:rect l="l" t="t" r="r" b="b"/>
            <a:pathLst>
              <a:path w="10078064" h="3200400">
                <a:moveTo>
                  <a:pt x="0" y="0"/>
                </a:moveTo>
                <a:lnTo>
                  <a:pt x="10078064" y="0"/>
                </a:lnTo>
                <a:lnTo>
                  <a:pt x="10078064" y="3200400"/>
                </a:lnTo>
                <a:lnTo>
                  <a:pt x="0" y="3200400"/>
                </a:lnTo>
                <a:close/>
              </a:path>
            </a:pathLst>
          </a:custGeom>
          <a:solidFill>
            <a:schemeClr val="bg1">
              <a:lumMod val="95000"/>
              <a:alpha val="35000"/>
            </a:schemeClr>
          </a:solidFill>
          <a:ln>
            <a:noFill/>
          </a:ln>
          <a:effectLst>
            <a:outerShdw blurRad="1270000" dist="622300" dir="33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solidFill>
              </a:defRPr>
            </a:lvl1pPr>
          </a:lstStyle>
          <a:p>
            <a:pPr marL="0" lvl="0" algn="ctr"/>
            <a:endParaRPr lang="en-US"/>
          </a:p>
        </p:txBody>
      </p:sp>
      <p:sp>
        <p:nvSpPr>
          <p:cNvPr id="10" name="Rectangle: Rounded Corners 9">
            <a:extLst>
              <a:ext uri="{FF2B5EF4-FFF2-40B4-BE49-F238E27FC236}">
                <a16:creationId xmlns:a16="http://schemas.microsoft.com/office/drawing/2014/main" id="{0374B42A-84EA-47E0-83A4-8C5F812B331F}"/>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9">
            <a:extLst>
              <a:ext uri="{FF2B5EF4-FFF2-40B4-BE49-F238E27FC236}">
                <a16:creationId xmlns:a16="http://schemas.microsoft.com/office/drawing/2014/main" id="{7962144C-9EB8-4E99-B93C-1BF321DBE1AE}"/>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solidFill>
                <a:latin typeface="+mj-lt"/>
                <a:ea typeface="Liberation Sans" panose="020B0604020202020204" pitchFamily="34" charset="0"/>
                <a:cs typeface="Segoe UI" panose="020B0502040204020203" pitchFamily="34" charset="0"/>
              </a:rPr>
              <a:pPr algn="ctr"/>
              <a:t>‹#›</a:t>
            </a:fld>
            <a:endParaRPr lang="id-ID" sz="4800" i="0" dirty="0">
              <a:solidFill>
                <a:schemeClr val="bg1"/>
              </a:solidFill>
              <a:latin typeface="+mj-lt"/>
              <a:ea typeface="Liberation Sans" panose="020B0604020202020204" pitchFamily="34" charset="0"/>
              <a:cs typeface="Segoe UI" panose="020B0502040204020203" pitchFamily="34" charset="0"/>
            </a:endParaRPr>
          </a:p>
        </p:txBody>
      </p:sp>
      <p:grpSp>
        <p:nvGrpSpPr>
          <p:cNvPr id="14" name="Group 20">
            <a:extLst>
              <a:ext uri="{FF2B5EF4-FFF2-40B4-BE49-F238E27FC236}">
                <a16:creationId xmlns:a16="http://schemas.microsoft.com/office/drawing/2014/main" id="{2B0839F5-B0B6-4C4C-BE77-3071F516C1EE}"/>
              </a:ext>
            </a:extLst>
          </p:cNvPr>
          <p:cNvGrpSpPr/>
          <p:nvPr userDrawn="1"/>
        </p:nvGrpSpPr>
        <p:grpSpPr>
          <a:xfrm>
            <a:off x="7182575" y="6452400"/>
            <a:ext cx="2157664" cy="230832"/>
            <a:chOff x="6381500" y="1173239"/>
            <a:chExt cx="2157664" cy="230832"/>
          </a:xfrm>
        </p:grpSpPr>
        <p:sp>
          <p:nvSpPr>
            <p:cNvPr id="15" name="TextBox 21">
              <a:extLst>
                <a:ext uri="{FF2B5EF4-FFF2-40B4-BE49-F238E27FC236}">
                  <a16:creationId xmlns:a16="http://schemas.microsoft.com/office/drawing/2014/main" id="{4CEC78B7-C8B3-45CA-9547-211475829BBA}"/>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16" name="Freeform 2">
              <a:extLst>
                <a:ext uri="{FF2B5EF4-FFF2-40B4-BE49-F238E27FC236}">
                  <a16:creationId xmlns:a16="http://schemas.microsoft.com/office/drawing/2014/main" id="{E09C9E4C-D0D0-4768-BBE1-BAEFB6EA4627}"/>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grpSp>
        <p:nvGrpSpPr>
          <p:cNvPr id="18" name="Group 23">
            <a:extLst>
              <a:ext uri="{FF2B5EF4-FFF2-40B4-BE49-F238E27FC236}">
                <a16:creationId xmlns:a16="http://schemas.microsoft.com/office/drawing/2014/main" id="{230C74EA-F30F-459E-92CA-33F7A1B35327}"/>
              </a:ext>
            </a:extLst>
          </p:cNvPr>
          <p:cNvGrpSpPr/>
          <p:nvPr userDrawn="1"/>
        </p:nvGrpSpPr>
        <p:grpSpPr>
          <a:xfrm>
            <a:off x="9471340" y="6430969"/>
            <a:ext cx="1959148" cy="246221"/>
            <a:chOff x="8670265" y="1151808"/>
            <a:chExt cx="1959148" cy="246221"/>
          </a:xfrm>
        </p:grpSpPr>
        <p:sp>
          <p:nvSpPr>
            <p:cNvPr id="19" name="TextBox 24">
              <a:extLst>
                <a:ext uri="{FF2B5EF4-FFF2-40B4-BE49-F238E27FC236}">
                  <a16:creationId xmlns:a16="http://schemas.microsoft.com/office/drawing/2014/main" id="{FC9E0B1C-8306-4FBD-B755-EEC461FC9DD3}"/>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solidFill>
                  <a:latin typeface="+mj-lt"/>
                  <a:cs typeface="Segoe UI" panose="020B0502040204020203" pitchFamily="34" charset="0"/>
                </a:rPr>
                <a:t>tongji@yourcompany.com</a:t>
              </a:r>
            </a:p>
          </p:txBody>
        </p:sp>
        <p:sp>
          <p:nvSpPr>
            <p:cNvPr id="20" name="Freeform 51">
              <a:extLst>
                <a:ext uri="{FF2B5EF4-FFF2-40B4-BE49-F238E27FC236}">
                  <a16:creationId xmlns:a16="http://schemas.microsoft.com/office/drawing/2014/main" id="{167B6330-DD6B-4B26-955C-1F5D3374492B}"/>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cxnSp>
        <p:nvCxnSpPr>
          <p:cNvPr id="21" name="Straight Connector 27">
            <a:extLst>
              <a:ext uri="{FF2B5EF4-FFF2-40B4-BE49-F238E27FC236}">
                <a16:creationId xmlns:a16="http://schemas.microsoft.com/office/drawing/2014/main" id="{0B84A9E6-3A72-40DD-B32E-7DF9AC108A0B}"/>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319D445A-05FE-4892-8D2E-8AA270320375}"/>
              </a:ext>
            </a:extLst>
          </p:cNvPr>
          <p:cNvSpPr>
            <a:spLocks noGrp="1"/>
          </p:cNvSpPr>
          <p:nvPr>
            <p:ph type="pic" sz="quarter" idx="10"/>
          </p:nvPr>
        </p:nvSpPr>
        <p:spPr>
          <a:xfrm>
            <a:off x="8035442" y="2513012"/>
            <a:ext cx="2480157" cy="3087687"/>
          </a:xfrm>
          <a:custGeom>
            <a:avLst/>
            <a:gdLst>
              <a:gd name="connsiteX0" fmla="*/ 0 w 2480157"/>
              <a:gd name="connsiteY0" fmla="*/ 0 h 3087687"/>
              <a:gd name="connsiteX1" fmla="*/ 2480157 w 2480157"/>
              <a:gd name="connsiteY1" fmla="*/ 0 h 3087687"/>
              <a:gd name="connsiteX2" fmla="*/ 2480157 w 2480157"/>
              <a:gd name="connsiteY2" fmla="*/ 3087687 h 3087687"/>
              <a:gd name="connsiteX3" fmla="*/ 0 w 2480157"/>
              <a:gd name="connsiteY3" fmla="*/ 3087687 h 3087687"/>
            </a:gdLst>
            <a:ahLst/>
            <a:cxnLst>
              <a:cxn ang="0">
                <a:pos x="connsiteX0" y="connsiteY0"/>
              </a:cxn>
              <a:cxn ang="0">
                <a:pos x="connsiteX1" y="connsiteY1"/>
              </a:cxn>
              <a:cxn ang="0">
                <a:pos x="connsiteX2" y="connsiteY2"/>
              </a:cxn>
              <a:cxn ang="0">
                <a:pos x="connsiteX3" y="connsiteY3"/>
              </a:cxn>
            </a:cxnLst>
            <a:rect l="l" t="t" r="r" b="b"/>
            <a:pathLst>
              <a:path w="2480157" h="3087687">
                <a:moveTo>
                  <a:pt x="0" y="0"/>
                </a:moveTo>
                <a:lnTo>
                  <a:pt x="2480157" y="0"/>
                </a:lnTo>
                <a:lnTo>
                  <a:pt x="2480157" y="3087687"/>
                </a:lnTo>
                <a:lnTo>
                  <a:pt x="0" y="30876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113692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BBB0B-82C4-4412-BA24-FE770BBDD27D}"/>
              </a:ext>
            </a:extLst>
          </p:cNvPr>
          <p:cNvSpPr/>
          <p:nvPr userDrawn="1"/>
        </p:nvSpPr>
        <p:spPr>
          <a:xfrm>
            <a:off x="4020038" y="0"/>
            <a:ext cx="8171961" cy="6858000"/>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C677CD9D-E38A-4256-B8D0-054C2E3BFE18}"/>
              </a:ext>
            </a:extLst>
          </p:cNvPr>
          <p:cNvSpPr>
            <a:spLocks noGrp="1"/>
          </p:cNvSpPr>
          <p:nvPr>
            <p:ph type="pic" sz="quarter" idx="10"/>
          </p:nvPr>
        </p:nvSpPr>
        <p:spPr>
          <a:xfrm>
            <a:off x="4265769"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67CA08F7-088D-4F1F-BE83-A9D5129E5E4C}"/>
              </a:ext>
            </a:extLst>
          </p:cNvPr>
          <p:cNvSpPr>
            <a:spLocks noGrp="1"/>
          </p:cNvSpPr>
          <p:nvPr>
            <p:ph type="pic" sz="quarter" idx="11"/>
          </p:nvPr>
        </p:nvSpPr>
        <p:spPr>
          <a:xfrm>
            <a:off x="6196107"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5" name="Picture Placeholder 14">
            <a:extLst>
              <a:ext uri="{FF2B5EF4-FFF2-40B4-BE49-F238E27FC236}">
                <a16:creationId xmlns:a16="http://schemas.microsoft.com/office/drawing/2014/main" id="{BA609E12-CA4F-4BAB-85B6-6CE4ECDEF929}"/>
              </a:ext>
            </a:extLst>
          </p:cNvPr>
          <p:cNvSpPr>
            <a:spLocks noGrp="1"/>
          </p:cNvSpPr>
          <p:nvPr>
            <p:ph type="pic" sz="quarter" idx="12"/>
          </p:nvPr>
        </p:nvSpPr>
        <p:spPr>
          <a:xfrm>
            <a:off x="8126445"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6" name="Picture Placeholder 15">
            <a:extLst>
              <a:ext uri="{FF2B5EF4-FFF2-40B4-BE49-F238E27FC236}">
                <a16:creationId xmlns:a16="http://schemas.microsoft.com/office/drawing/2014/main" id="{69F85C07-D341-4796-B527-BC7AC44585A2}"/>
              </a:ext>
            </a:extLst>
          </p:cNvPr>
          <p:cNvSpPr>
            <a:spLocks noGrp="1"/>
          </p:cNvSpPr>
          <p:nvPr>
            <p:ph type="pic" sz="quarter" idx="13"/>
          </p:nvPr>
        </p:nvSpPr>
        <p:spPr>
          <a:xfrm>
            <a:off x="10056784" y="438341"/>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7" name="Picture Placeholder 16">
            <a:extLst>
              <a:ext uri="{FF2B5EF4-FFF2-40B4-BE49-F238E27FC236}">
                <a16:creationId xmlns:a16="http://schemas.microsoft.com/office/drawing/2014/main" id="{39785FFD-CD31-4CD6-9F00-255FA1638CFB}"/>
              </a:ext>
            </a:extLst>
          </p:cNvPr>
          <p:cNvSpPr>
            <a:spLocks noGrp="1"/>
          </p:cNvSpPr>
          <p:nvPr>
            <p:ph type="pic" sz="quarter" idx="14"/>
          </p:nvPr>
        </p:nvSpPr>
        <p:spPr>
          <a:xfrm>
            <a:off x="4265768"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8" name="Picture Placeholder 17">
            <a:extLst>
              <a:ext uri="{FF2B5EF4-FFF2-40B4-BE49-F238E27FC236}">
                <a16:creationId xmlns:a16="http://schemas.microsoft.com/office/drawing/2014/main" id="{661146E1-B29D-4679-B16B-42C159A285BD}"/>
              </a:ext>
            </a:extLst>
          </p:cNvPr>
          <p:cNvSpPr>
            <a:spLocks noGrp="1"/>
          </p:cNvSpPr>
          <p:nvPr>
            <p:ph type="pic" sz="quarter" idx="15"/>
          </p:nvPr>
        </p:nvSpPr>
        <p:spPr>
          <a:xfrm>
            <a:off x="6196107"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19" name="Picture Placeholder 18">
            <a:extLst>
              <a:ext uri="{FF2B5EF4-FFF2-40B4-BE49-F238E27FC236}">
                <a16:creationId xmlns:a16="http://schemas.microsoft.com/office/drawing/2014/main" id="{04D7DC44-C684-44B6-B5F4-86960BCDB960}"/>
              </a:ext>
            </a:extLst>
          </p:cNvPr>
          <p:cNvSpPr>
            <a:spLocks noGrp="1"/>
          </p:cNvSpPr>
          <p:nvPr>
            <p:ph type="pic" sz="quarter" idx="16"/>
          </p:nvPr>
        </p:nvSpPr>
        <p:spPr>
          <a:xfrm>
            <a:off x="8126445"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
        <p:nvSpPr>
          <p:cNvPr id="20" name="Picture Placeholder 19">
            <a:extLst>
              <a:ext uri="{FF2B5EF4-FFF2-40B4-BE49-F238E27FC236}">
                <a16:creationId xmlns:a16="http://schemas.microsoft.com/office/drawing/2014/main" id="{027E9148-688B-402B-B716-91B4C59D9FD9}"/>
              </a:ext>
            </a:extLst>
          </p:cNvPr>
          <p:cNvSpPr>
            <a:spLocks noGrp="1"/>
          </p:cNvSpPr>
          <p:nvPr>
            <p:ph type="pic" sz="quarter" idx="17"/>
          </p:nvPr>
        </p:nvSpPr>
        <p:spPr>
          <a:xfrm>
            <a:off x="10056784" y="3481615"/>
            <a:ext cx="1844929" cy="1788826"/>
          </a:xfrm>
          <a:custGeom>
            <a:avLst/>
            <a:gdLst>
              <a:gd name="connsiteX0" fmla="*/ 0 w 1844929"/>
              <a:gd name="connsiteY0" fmla="*/ 0 h 1788826"/>
              <a:gd name="connsiteX1" fmla="*/ 1844929 w 1844929"/>
              <a:gd name="connsiteY1" fmla="*/ 0 h 1788826"/>
              <a:gd name="connsiteX2" fmla="*/ 1844929 w 1844929"/>
              <a:gd name="connsiteY2" fmla="*/ 1788826 h 1788826"/>
              <a:gd name="connsiteX3" fmla="*/ 0 w 1844929"/>
              <a:gd name="connsiteY3" fmla="*/ 1788826 h 1788826"/>
            </a:gdLst>
            <a:ahLst/>
            <a:cxnLst>
              <a:cxn ang="0">
                <a:pos x="connsiteX0" y="connsiteY0"/>
              </a:cxn>
              <a:cxn ang="0">
                <a:pos x="connsiteX1" y="connsiteY1"/>
              </a:cxn>
              <a:cxn ang="0">
                <a:pos x="connsiteX2" y="connsiteY2"/>
              </a:cxn>
              <a:cxn ang="0">
                <a:pos x="connsiteX3" y="connsiteY3"/>
              </a:cxn>
            </a:cxnLst>
            <a:rect l="l" t="t" r="r" b="b"/>
            <a:pathLst>
              <a:path w="1844929" h="1788826">
                <a:moveTo>
                  <a:pt x="0" y="0"/>
                </a:moveTo>
                <a:lnTo>
                  <a:pt x="1844929" y="0"/>
                </a:lnTo>
                <a:lnTo>
                  <a:pt x="1844929" y="1788826"/>
                </a:lnTo>
                <a:lnTo>
                  <a:pt x="0" y="1788826"/>
                </a:lnTo>
                <a:close/>
              </a:path>
            </a:pathLst>
          </a:custGeom>
          <a:solidFill>
            <a:schemeClr val="bg1">
              <a:lumMod val="95000"/>
              <a:alpha val="35000"/>
            </a:schemeClr>
          </a:solidFill>
        </p:spPr>
        <p:txBody>
          <a:bodyPr wrap="square">
            <a:noAutofit/>
          </a:bodyPr>
          <a:lstStyle>
            <a:lvl1pPr marL="0" indent="0">
              <a:buNone/>
              <a:defRPr sz="1400">
                <a:solidFill>
                  <a:schemeClr val="bg1">
                    <a:lumMod val="75000"/>
                  </a:schemeClr>
                </a:solidFill>
              </a:defRPr>
            </a:lvl1pPr>
          </a:lstStyle>
          <a:p>
            <a:endParaRPr lang="en-US"/>
          </a:p>
        </p:txBody>
      </p:sp>
    </p:spTree>
    <p:extLst>
      <p:ext uri="{BB962C8B-B14F-4D97-AF65-F5344CB8AC3E}">
        <p14:creationId xmlns:p14="http://schemas.microsoft.com/office/powerpoint/2010/main" val="9645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175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2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27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P spid="16" grpId="0" animBg="1"/>
      <p:bldP spid="17" grpId="0" animBg="1"/>
      <p:bldP spid="18" grpId="0" animBg="1"/>
      <p:bldP spid="19" grpId="0" animBg="1"/>
      <p:bldP spid="20"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C49565-C824-4F8E-B731-673C889F2C9A}"/>
              </a:ext>
            </a:extLst>
          </p:cNvPr>
          <p:cNvSpPr>
            <a:spLocks noGrp="1"/>
          </p:cNvSpPr>
          <p:nvPr>
            <p:ph type="pic" sz="quarter" idx="10"/>
          </p:nvPr>
        </p:nvSpPr>
        <p:spPr>
          <a:xfrm>
            <a:off x="4281714" y="0"/>
            <a:ext cx="5486400" cy="5718629"/>
          </a:xfrm>
          <a:custGeom>
            <a:avLst/>
            <a:gdLst>
              <a:gd name="connsiteX0" fmla="*/ 0 w 5486400"/>
              <a:gd name="connsiteY0" fmla="*/ 0 h 5718629"/>
              <a:gd name="connsiteX1" fmla="*/ 5486400 w 5486400"/>
              <a:gd name="connsiteY1" fmla="*/ 0 h 5718629"/>
              <a:gd name="connsiteX2" fmla="*/ 5486400 w 5486400"/>
              <a:gd name="connsiteY2" fmla="*/ 5718629 h 5718629"/>
              <a:gd name="connsiteX3" fmla="*/ 0 w 5486400"/>
              <a:gd name="connsiteY3" fmla="*/ 5718629 h 5718629"/>
            </a:gdLst>
            <a:ahLst/>
            <a:cxnLst>
              <a:cxn ang="0">
                <a:pos x="connsiteX0" y="connsiteY0"/>
              </a:cxn>
              <a:cxn ang="0">
                <a:pos x="connsiteX1" y="connsiteY1"/>
              </a:cxn>
              <a:cxn ang="0">
                <a:pos x="connsiteX2" y="connsiteY2"/>
              </a:cxn>
              <a:cxn ang="0">
                <a:pos x="connsiteX3" y="connsiteY3"/>
              </a:cxn>
            </a:cxnLst>
            <a:rect l="l" t="t" r="r" b="b"/>
            <a:pathLst>
              <a:path w="5486400" h="5718629">
                <a:moveTo>
                  <a:pt x="0" y="0"/>
                </a:moveTo>
                <a:lnTo>
                  <a:pt x="5486400" y="0"/>
                </a:lnTo>
                <a:lnTo>
                  <a:pt x="5486400" y="5718629"/>
                </a:lnTo>
                <a:lnTo>
                  <a:pt x="0" y="5718629"/>
                </a:lnTo>
                <a:close/>
              </a:path>
            </a:pathLst>
          </a:custGeom>
          <a:solidFill>
            <a:schemeClr val="bg1">
              <a:lumMod val="95000"/>
              <a:alpha val="35000"/>
            </a:schemeClr>
          </a:solidFill>
        </p:spPr>
        <p:txBody>
          <a:bodyPr wrap="square" anchor="t">
            <a:noAutofit/>
          </a:bodyPr>
          <a:lstStyle>
            <a:lvl1pPr marL="0" indent="0">
              <a:buNone/>
              <a:defRPr sz="1600">
                <a:solidFill>
                  <a:schemeClr val="bg1">
                    <a:lumMod val="75000"/>
                  </a:schemeClr>
                </a:solidFill>
              </a:defRPr>
            </a:lvl1pPr>
          </a:lstStyle>
          <a:p>
            <a:endParaRPr lang="en-US"/>
          </a:p>
        </p:txBody>
      </p:sp>
      <p:sp>
        <p:nvSpPr>
          <p:cNvPr id="10" name="Picture Placeholder 9">
            <a:extLst>
              <a:ext uri="{FF2B5EF4-FFF2-40B4-BE49-F238E27FC236}">
                <a16:creationId xmlns:a16="http://schemas.microsoft.com/office/drawing/2014/main" id="{7E4936DF-0DF9-4A2E-99F9-B3B61AE875C8}"/>
              </a:ext>
            </a:extLst>
          </p:cNvPr>
          <p:cNvSpPr>
            <a:spLocks noGrp="1"/>
          </p:cNvSpPr>
          <p:nvPr>
            <p:ph type="pic" sz="quarter" idx="11"/>
          </p:nvPr>
        </p:nvSpPr>
        <p:spPr>
          <a:xfrm>
            <a:off x="6507572" y="1139370"/>
            <a:ext cx="4663256" cy="3958520"/>
          </a:xfrm>
          <a:custGeom>
            <a:avLst/>
            <a:gdLst>
              <a:gd name="connsiteX0" fmla="*/ 0 w 4663256"/>
              <a:gd name="connsiteY0" fmla="*/ 0 h 3958520"/>
              <a:gd name="connsiteX1" fmla="*/ 4663256 w 4663256"/>
              <a:gd name="connsiteY1" fmla="*/ 0 h 3958520"/>
              <a:gd name="connsiteX2" fmla="*/ 4663256 w 4663256"/>
              <a:gd name="connsiteY2" fmla="*/ 3958520 h 3958520"/>
              <a:gd name="connsiteX3" fmla="*/ 0 w 4663256"/>
              <a:gd name="connsiteY3" fmla="*/ 3958520 h 3958520"/>
            </a:gdLst>
            <a:ahLst/>
            <a:cxnLst>
              <a:cxn ang="0">
                <a:pos x="connsiteX0" y="connsiteY0"/>
              </a:cxn>
              <a:cxn ang="0">
                <a:pos x="connsiteX1" y="connsiteY1"/>
              </a:cxn>
              <a:cxn ang="0">
                <a:pos x="connsiteX2" y="connsiteY2"/>
              </a:cxn>
              <a:cxn ang="0">
                <a:pos x="connsiteX3" y="connsiteY3"/>
              </a:cxn>
            </a:cxnLst>
            <a:rect l="l" t="t" r="r" b="b"/>
            <a:pathLst>
              <a:path w="4663256" h="3958520">
                <a:moveTo>
                  <a:pt x="0" y="0"/>
                </a:moveTo>
                <a:lnTo>
                  <a:pt x="4663256" y="0"/>
                </a:lnTo>
                <a:lnTo>
                  <a:pt x="4663256" y="3958520"/>
                </a:lnTo>
                <a:lnTo>
                  <a:pt x="0" y="3958520"/>
                </a:lnTo>
                <a:close/>
              </a:path>
            </a:pathLst>
          </a:custGeom>
          <a:solidFill>
            <a:schemeClr val="bg1">
              <a:lumMod val="95000"/>
              <a:alpha val="35000"/>
            </a:schemeClr>
          </a:solidFill>
          <a:ln>
            <a:noFill/>
          </a:ln>
          <a:effectLst>
            <a:outerShdw blurRad="1270000" dist="622300" dir="33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lumMod val="75000"/>
                  </a:schemeClr>
                </a:solidFill>
              </a:defRPr>
            </a:lvl1pPr>
          </a:lstStyle>
          <a:p>
            <a:pPr marL="0" lvl="0" algn="ctr"/>
            <a:endParaRPr lang="en-US"/>
          </a:p>
        </p:txBody>
      </p:sp>
    </p:spTree>
    <p:extLst>
      <p:ext uri="{BB962C8B-B14F-4D97-AF65-F5344CB8AC3E}">
        <p14:creationId xmlns:p14="http://schemas.microsoft.com/office/powerpoint/2010/main" val="22111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Pr>
        <a:solidFill>
          <a:srgbClr val="F6F6FF"/>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4739823-FF09-4552-83F8-AC99C22C647A}"/>
              </a:ext>
            </a:extLst>
          </p:cNvPr>
          <p:cNvSpPr>
            <a:spLocks noGrp="1"/>
          </p:cNvSpPr>
          <p:nvPr>
            <p:ph type="pic" sz="quarter" idx="10"/>
          </p:nvPr>
        </p:nvSpPr>
        <p:spPr>
          <a:xfrm>
            <a:off x="0" y="1"/>
            <a:ext cx="12192000" cy="3429000"/>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12" name="TextBox 19">
            <a:extLst>
              <a:ext uri="{FF2B5EF4-FFF2-40B4-BE49-F238E27FC236}">
                <a16:creationId xmlns:a16="http://schemas.microsoft.com/office/drawing/2014/main" id="{834E46EE-9085-49A9-B144-4FDEB3B20348}"/>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85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85000"/>
                </a:schemeClr>
              </a:solidFill>
              <a:latin typeface="+mj-lt"/>
              <a:ea typeface="Liberation Sans" panose="020B0604020202020204" pitchFamily="34" charset="0"/>
              <a:cs typeface="Segoe UI" panose="020B0502040204020203" pitchFamily="34" charset="0"/>
            </a:endParaRPr>
          </a:p>
        </p:txBody>
      </p:sp>
      <p:grpSp>
        <p:nvGrpSpPr>
          <p:cNvPr id="13" name="Group 20">
            <a:extLst>
              <a:ext uri="{FF2B5EF4-FFF2-40B4-BE49-F238E27FC236}">
                <a16:creationId xmlns:a16="http://schemas.microsoft.com/office/drawing/2014/main" id="{4B25FBC2-3D99-4EAC-8B34-F3926FA428ED}"/>
              </a:ext>
            </a:extLst>
          </p:cNvPr>
          <p:cNvGrpSpPr/>
          <p:nvPr userDrawn="1"/>
        </p:nvGrpSpPr>
        <p:grpSpPr>
          <a:xfrm>
            <a:off x="7182575" y="6452400"/>
            <a:ext cx="2157664" cy="276999"/>
            <a:chOff x="6381500" y="1173239"/>
            <a:chExt cx="2157664" cy="276999"/>
          </a:xfrm>
        </p:grpSpPr>
        <p:sp>
          <p:nvSpPr>
            <p:cNvPr id="14" name="TextBox 21">
              <a:extLst>
                <a:ext uri="{FF2B5EF4-FFF2-40B4-BE49-F238E27FC236}">
                  <a16:creationId xmlns:a16="http://schemas.microsoft.com/office/drawing/2014/main" id="{B79F1FC5-904A-4DE4-832F-4F721E6A31A6}"/>
                </a:ext>
              </a:extLst>
            </p:cNvPr>
            <p:cNvSpPr txBox="1"/>
            <p:nvPr/>
          </p:nvSpPr>
          <p:spPr>
            <a:xfrm>
              <a:off x="6497456" y="1173239"/>
              <a:ext cx="2041708" cy="276999"/>
            </a:xfrm>
            <a:prstGeom prst="rect">
              <a:avLst/>
            </a:prstGeom>
            <a:noFill/>
          </p:spPr>
          <p:txBody>
            <a:bodyPr wrap="square" rtlCol="0">
              <a:spAutoFit/>
            </a:bodyPr>
            <a:lstStyle/>
            <a:p>
              <a:r>
                <a:rPr lang="en-US" altLang="zh-CN" sz="1200" b="0" dirty="0">
                  <a:solidFill>
                    <a:schemeClr val="bg1">
                      <a:lumMod val="75000"/>
                    </a:schemeClr>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1200" b="0" dirty="0">
                  <a:solidFill>
                    <a:schemeClr val="bg1">
                      <a:lumMod val="75000"/>
                    </a:schemeClr>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15" name="Freeform 2">
              <a:extLst>
                <a:ext uri="{FF2B5EF4-FFF2-40B4-BE49-F238E27FC236}">
                  <a16:creationId xmlns:a16="http://schemas.microsoft.com/office/drawing/2014/main" id="{FF311D61-6321-465F-844B-E1EA8671AB41}"/>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grpSp>
        <p:nvGrpSpPr>
          <p:cNvPr id="26" name="Group 23">
            <a:extLst>
              <a:ext uri="{FF2B5EF4-FFF2-40B4-BE49-F238E27FC236}">
                <a16:creationId xmlns:a16="http://schemas.microsoft.com/office/drawing/2014/main" id="{6062545C-1748-4251-8A33-40940FDD8CEE}"/>
              </a:ext>
            </a:extLst>
          </p:cNvPr>
          <p:cNvGrpSpPr/>
          <p:nvPr userDrawn="1"/>
        </p:nvGrpSpPr>
        <p:grpSpPr>
          <a:xfrm>
            <a:off x="9471340" y="6430969"/>
            <a:ext cx="1959148" cy="246221"/>
            <a:chOff x="8670265" y="1151808"/>
            <a:chExt cx="1959148" cy="246221"/>
          </a:xfrm>
        </p:grpSpPr>
        <p:sp>
          <p:nvSpPr>
            <p:cNvPr id="27" name="TextBox 24">
              <a:extLst>
                <a:ext uri="{FF2B5EF4-FFF2-40B4-BE49-F238E27FC236}">
                  <a16:creationId xmlns:a16="http://schemas.microsoft.com/office/drawing/2014/main" id="{A15FA32C-5D61-4793-9097-CAC6DDDC63E8}"/>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tongji@yourcompany.com</a:t>
              </a:r>
            </a:p>
          </p:txBody>
        </p:sp>
        <p:sp>
          <p:nvSpPr>
            <p:cNvPr id="28" name="Freeform 51">
              <a:extLst>
                <a:ext uri="{FF2B5EF4-FFF2-40B4-BE49-F238E27FC236}">
                  <a16:creationId xmlns:a16="http://schemas.microsoft.com/office/drawing/2014/main" id="{4A5EAA19-DECF-49D4-B3CF-5643E731FF77}"/>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sp>
        <p:nvSpPr>
          <p:cNvPr id="29" name="Rectangle: Rounded Corners 26">
            <a:extLst>
              <a:ext uri="{FF2B5EF4-FFF2-40B4-BE49-F238E27FC236}">
                <a16:creationId xmlns:a16="http://schemas.microsoft.com/office/drawing/2014/main" id="{0413DCEF-D8E2-41CB-9A60-3F5946CE9357}"/>
              </a:ext>
            </a:extLst>
          </p:cNvPr>
          <p:cNvSpPr/>
          <p:nvPr userDrawn="1"/>
        </p:nvSpPr>
        <p:spPr>
          <a:xfrm>
            <a:off x="241034" y="6503583"/>
            <a:ext cx="6767635" cy="143667"/>
          </a:xfrm>
          <a:prstGeom prst="roundRect">
            <a:avLst>
              <a:gd name="adj" fmla="val 50000"/>
            </a:avLst>
          </a:prstGeom>
          <a:pattFill prst="wdUpDiag">
            <a:fgClr>
              <a:srgbClr val="ECF0F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7">
            <a:extLst>
              <a:ext uri="{FF2B5EF4-FFF2-40B4-BE49-F238E27FC236}">
                <a16:creationId xmlns:a16="http://schemas.microsoft.com/office/drawing/2014/main" id="{EA73EE29-A361-4547-9A8C-36F29295B77B}"/>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3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2CF61F-B1AA-47CC-9E54-FEF97FF093CC}"/>
              </a:ext>
            </a:extLst>
          </p:cNvPr>
          <p:cNvSpPr/>
          <p:nvPr userDrawn="1"/>
        </p:nvSpPr>
        <p:spPr>
          <a:xfrm>
            <a:off x="5638800" y="0"/>
            <a:ext cx="6553200" cy="4099560"/>
          </a:xfrm>
          <a:prstGeom prst="rect">
            <a:avLst/>
          </a:prstGeom>
          <a:solidFill>
            <a:srgbClr val="F6F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Picture Placeholder 2">
            <a:extLst>
              <a:ext uri="{FF2B5EF4-FFF2-40B4-BE49-F238E27FC236}">
                <a16:creationId xmlns:a16="http://schemas.microsoft.com/office/drawing/2014/main" id="{80C4A97E-5B23-43BC-91AC-570D010F127A}"/>
              </a:ext>
            </a:extLst>
          </p:cNvPr>
          <p:cNvSpPr>
            <a:spLocks noGrp="1"/>
          </p:cNvSpPr>
          <p:nvPr>
            <p:ph type="pic" sz="quarter" idx="11"/>
          </p:nvPr>
        </p:nvSpPr>
        <p:spPr>
          <a:xfrm>
            <a:off x="594360" y="990437"/>
            <a:ext cx="6913970" cy="4067421"/>
          </a:xfrm>
          <a:prstGeom prst="rect">
            <a:avLst/>
          </a:prstGeom>
          <a:solidFill>
            <a:schemeClr val="bg1">
              <a:lumMod val="95000"/>
              <a:alpha val="35000"/>
            </a:schemeClr>
          </a:solidFill>
          <a:effectLst>
            <a:outerShdw blurRad="1270000" dist="609600" dir="5400000" sx="90000" sy="90000" algn="t" rotWithShape="0">
              <a:prstClr val="black">
                <a:alpha val="40000"/>
              </a:prstClr>
            </a:outerShdw>
          </a:effectLst>
        </p:spPr>
        <p:txBody>
          <a:bodyPr/>
          <a:lstStyle>
            <a:lvl1pPr marL="0" indent="0">
              <a:buNone/>
              <a:defRPr sz="1600">
                <a:solidFill>
                  <a:schemeClr val="bg1">
                    <a:lumMod val="75000"/>
                  </a:schemeClr>
                </a:solidFill>
              </a:defRPr>
            </a:lvl1pPr>
          </a:lstStyle>
          <a:p>
            <a:endParaRPr lang="en-US" dirty="0"/>
          </a:p>
        </p:txBody>
      </p:sp>
    </p:spTree>
    <p:extLst>
      <p:ext uri="{BB962C8B-B14F-4D97-AF65-F5344CB8AC3E}">
        <p14:creationId xmlns:p14="http://schemas.microsoft.com/office/powerpoint/2010/main" val="76925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0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311032B-59A1-4DF8-8595-B6019C350A31}"/>
              </a:ext>
            </a:extLst>
          </p:cNvPr>
          <p:cNvSpPr>
            <a:spLocks noGrp="1"/>
          </p:cNvSpPr>
          <p:nvPr>
            <p:ph type="pic" sz="quarter" idx="10"/>
          </p:nvPr>
        </p:nvSpPr>
        <p:spPr>
          <a:xfrm>
            <a:off x="4734232" y="1592826"/>
            <a:ext cx="5928852" cy="3657600"/>
          </a:xfrm>
          <a:custGeom>
            <a:avLst/>
            <a:gdLst>
              <a:gd name="connsiteX0" fmla="*/ 0 w 5928852"/>
              <a:gd name="connsiteY0" fmla="*/ 0 h 3657600"/>
              <a:gd name="connsiteX1" fmla="*/ 5928852 w 5928852"/>
              <a:gd name="connsiteY1" fmla="*/ 0 h 3657600"/>
              <a:gd name="connsiteX2" fmla="*/ 5928852 w 5928852"/>
              <a:gd name="connsiteY2" fmla="*/ 3657600 h 3657600"/>
              <a:gd name="connsiteX3" fmla="*/ 0 w 5928852"/>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5928852" h="3657600">
                <a:moveTo>
                  <a:pt x="0" y="0"/>
                </a:moveTo>
                <a:lnTo>
                  <a:pt x="5928852" y="0"/>
                </a:lnTo>
                <a:lnTo>
                  <a:pt x="5928852" y="3657600"/>
                </a:lnTo>
                <a:lnTo>
                  <a:pt x="0" y="3657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19" name="Picture Placeholder 18">
            <a:extLst>
              <a:ext uri="{FF2B5EF4-FFF2-40B4-BE49-F238E27FC236}">
                <a16:creationId xmlns:a16="http://schemas.microsoft.com/office/drawing/2014/main" id="{E242B9BA-2F7C-41B6-BCA5-EA07B5ABE827}"/>
              </a:ext>
            </a:extLst>
          </p:cNvPr>
          <p:cNvSpPr>
            <a:spLocks noGrp="1"/>
          </p:cNvSpPr>
          <p:nvPr>
            <p:ph type="pic" sz="quarter" idx="11"/>
          </p:nvPr>
        </p:nvSpPr>
        <p:spPr>
          <a:xfrm>
            <a:off x="0" y="1592826"/>
            <a:ext cx="1528916" cy="3657600"/>
          </a:xfrm>
          <a:custGeom>
            <a:avLst/>
            <a:gdLst>
              <a:gd name="connsiteX0" fmla="*/ 0 w 1528916"/>
              <a:gd name="connsiteY0" fmla="*/ 0 h 3657600"/>
              <a:gd name="connsiteX1" fmla="*/ 1528916 w 1528916"/>
              <a:gd name="connsiteY1" fmla="*/ 0 h 3657600"/>
              <a:gd name="connsiteX2" fmla="*/ 1528916 w 1528916"/>
              <a:gd name="connsiteY2" fmla="*/ 3657600 h 3657600"/>
              <a:gd name="connsiteX3" fmla="*/ 0 w 1528916"/>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1528916" h="3657600">
                <a:moveTo>
                  <a:pt x="0" y="0"/>
                </a:moveTo>
                <a:lnTo>
                  <a:pt x="1528916" y="0"/>
                </a:lnTo>
                <a:lnTo>
                  <a:pt x="1528916" y="3657600"/>
                </a:lnTo>
                <a:lnTo>
                  <a:pt x="0" y="3657600"/>
                </a:ln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10" name="Rectangle: Rounded Corners 9">
            <a:extLst>
              <a:ext uri="{FF2B5EF4-FFF2-40B4-BE49-F238E27FC236}">
                <a16:creationId xmlns:a16="http://schemas.microsoft.com/office/drawing/2014/main" id="{0374B42A-84EA-47E0-83A4-8C5F812B331F}"/>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9">
            <a:extLst>
              <a:ext uri="{FF2B5EF4-FFF2-40B4-BE49-F238E27FC236}">
                <a16:creationId xmlns:a16="http://schemas.microsoft.com/office/drawing/2014/main" id="{FEF5693F-152F-4193-8C54-D860A21DA0CA}"/>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solidFill>
                <a:latin typeface="+mj-lt"/>
                <a:ea typeface="Liberation Sans" panose="020B0604020202020204" pitchFamily="34" charset="0"/>
                <a:cs typeface="Segoe UI" panose="020B0502040204020203" pitchFamily="34" charset="0"/>
              </a:rPr>
              <a:pPr algn="ctr"/>
              <a:t>‹#›</a:t>
            </a:fld>
            <a:endParaRPr lang="id-ID" sz="4800" i="0" dirty="0">
              <a:solidFill>
                <a:schemeClr val="bg1"/>
              </a:solidFill>
              <a:latin typeface="+mj-lt"/>
              <a:ea typeface="Liberation Sans" panose="020B0604020202020204" pitchFamily="34" charset="0"/>
              <a:cs typeface="Segoe UI" panose="020B0502040204020203" pitchFamily="34" charset="0"/>
            </a:endParaRPr>
          </a:p>
        </p:txBody>
      </p:sp>
      <p:grpSp>
        <p:nvGrpSpPr>
          <p:cNvPr id="15" name="Group 20">
            <a:extLst>
              <a:ext uri="{FF2B5EF4-FFF2-40B4-BE49-F238E27FC236}">
                <a16:creationId xmlns:a16="http://schemas.microsoft.com/office/drawing/2014/main" id="{1057918D-656A-4647-8725-EFE125341323}"/>
              </a:ext>
            </a:extLst>
          </p:cNvPr>
          <p:cNvGrpSpPr/>
          <p:nvPr userDrawn="1"/>
        </p:nvGrpSpPr>
        <p:grpSpPr>
          <a:xfrm>
            <a:off x="7182575" y="6452400"/>
            <a:ext cx="2157664" cy="230832"/>
            <a:chOff x="6381500" y="1173239"/>
            <a:chExt cx="2157664" cy="230832"/>
          </a:xfrm>
        </p:grpSpPr>
        <p:sp>
          <p:nvSpPr>
            <p:cNvPr id="16" name="TextBox 21">
              <a:extLst>
                <a:ext uri="{FF2B5EF4-FFF2-40B4-BE49-F238E27FC236}">
                  <a16:creationId xmlns:a16="http://schemas.microsoft.com/office/drawing/2014/main" id="{B19252EF-82F1-43EF-A9A8-2561E7391A0E}"/>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17" name="Freeform 2">
              <a:extLst>
                <a:ext uri="{FF2B5EF4-FFF2-40B4-BE49-F238E27FC236}">
                  <a16:creationId xmlns:a16="http://schemas.microsoft.com/office/drawing/2014/main" id="{69576983-B151-4B14-950D-E1AF745A2FEF}"/>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grpSp>
        <p:nvGrpSpPr>
          <p:cNvPr id="18" name="Group 23">
            <a:extLst>
              <a:ext uri="{FF2B5EF4-FFF2-40B4-BE49-F238E27FC236}">
                <a16:creationId xmlns:a16="http://schemas.microsoft.com/office/drawing/2014/main" id="{A3C56EE4-FA20-4324-818D-8C9DFEE2C185}"/>
              </a:ext>
            </a:extLst>
          </p:cNvPr>
          <p:cNvGrpSpPr/>
          <p:nvPr userDrawn="1"/>
        </p:nvGrpSpPr>
        <p:grpSpPr>
          <a:xfrm>
            <a:off x="9471340" y="6430969"/>
            <a:ext cx="1959148" cy="246221"/>
            <a:chOff x="8670265" y="1151808"/>
            <a:chExt cx="1959148" cy="246221"/>
          </a:xfrm>
        </p:grpSpPr>
        <p:sp>
          <p:nvSpPr>
            <p:cNvPr id="21" name="TextBox 24">
              <a:extLst>
                <a:ext uri="{FF2B5EF4-FFF2-40B4-BE49-F238E27FC236}">
                  <a16:creationId xmlns:a16="http://schemas.microsoft.com/office/drawing/2014/main" id="{18F09664-29D0-48AF-BB56-BCE877CCA40A}"/>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solidFill>
                  <a:latin typeface="+mj-lt"/>
                  <a:cs typeface="Segoe UI" panose="020B0502040204020203" pitchFamily="34" charset="0"/>
                </a:rPr>
                <a:t>tongji@yourcompany.com</a:t>
              </a:r>
            </a:p>
          </p:txBody>
        </p:sp>
        <p:sp>
          <p:nvSpPr>
            <p:cNvPr id="22" name="Freeform 51">
              <a:extLst>
                <a:ext uri="{FF2B5EF4-FFF2-40B4-BE49-F238E27FC236}">
                  <a16:creationId xmlns:a16="http://schemas.microsoft.com/office/drawing/2014/main" id="{61C7A2DC-61CC-49FC-B861-90FDBD06EF8E}"/>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cxnSp>
        <p:nvCxnSpPr>
          <p:cNvPr id="23" name="Straight Connector 27">
            <a:extLst>
              <a:ext uri="{FF2B5EF4-FFF2-40B4-BE49-F238E27FC236}">
                <a16:creationId xmlns:a16="http://schemas.microsoft.com/office/drawing/2014/main" id="{5043B8A0-4034-4ADD-9F2D-DC51937C9AF5}"/>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38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1+#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AE7179D6-87F3-4A6F-9228-04992774F8D3}"/>
              </a:ext>
            </a:extLst>
          </p:cNvPr>
          <p:cNvSpPr/>
          <p:nvPr userDrawn="1"/>
        </p:nvSpPr>
        <p:spPr>
          <a:xfrm rot="5400000">
            <a:off x="1909917" y="-1909915"/>
            <a:ext cx="6857999" cy="10677832"/>
          </a:xfrm>
          <a:custGeom>
            <a:avLst/>
            <a:gdLst>
              <a:gd name="connsiteX0" fmla="*/ 0 w 6857999"/>
              <a:gd name="connsiteY0" fmla="*/ 10677832 h 10677832"/>
              <a:gd name="connsiteX1" fmla="*/ 0 w 6857999"/>
              <a:gd name="connsiteY1" fmla="*/ 0 h 10677832"/>
              <a:gd name="connsiteX2" fmla="*/ 6857999 w 6857999"/>
              <a:gd name="connsiteY2" fmla="*/ 6857999 h 10677832"/>
              <a:gd name="connsiteX3" fmla="*/ 6857999 w 6857999"/>
              <a:gd name="connsiteY3" fmla="*/ 10677832 h 10677832"/>
            </a:gdLst>
            <a:ahLst/>
            <a:cxnLst>
              <a:cxn ang="0">
                <a:pos x="connsiteX0" y="connsiteY0"/>
              </a:cxn>
              <a:cxn ang="0">
                <a:pos x="connsiteX1" y="connsiteY1"/>
              </a:cxn>
              <a:cxn ang="0">
                <a:pos x="connsiteX2" y="connsiteY2"/>
              </a:cxn>
              <a:cxn ang="0">
                <a:pos x="connsiteX3" y="connsiteY3"/>
              </a:cxn>
            </a:cxnLst>
            <a:rect l="l" t="t" r="r" b="b"/>
            <a:pathLst>
              <a:path w="6857999" h="10677832">
                <a:moveTo>
                  <a:pt x="0" y="10677832"/>
                </a:moveTo>
                <a:lnTo>
                  <a:pt x="0" y="0"/>
                </a:lnTo>
                <a:lnTo>
                  <a:pt x="6857999" y="6857999"/>
                </a:lnTo>
                <a:lnTo>
                  <a:pt x="6857999" y="10677832"/>
                </a:lnTo>
                <a:close/>
              </a:path>
            </a:pathLst>
          </a:custGeom>
          <a:gradFill flip="none" rotWithShape="1">
            <a:gsLst>
              <a:gs pos="1000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C8CF88C3-E58C-4091-BAB4-EC8C3C3DFDB1}"/>
              </a:ext>
            </a:extLst>
          </p:cNvPr>
          <p:cNvSpPr/>
          <p:nvPr userDrawn="1"/>
        </p:nvSpPr>
        <p:spPr>
          <a:xfrm rot="5400000">
            <a:off x="-2" y="-1"/>
            <a:ext cx="4216445" cy="4216445"/>
          </a:xfrm>
          <a:prstGeom prst="rtTriangle">
            <a:avLst/>
          </a:prstGeom>
          <a:gradFill flip="none" rotWithShape="1">
            <a:gsLst>
              <a:gs pos="0">
                <a:schemeClr val="accent2">
                  <a:alpha val="49000"/>
                </a:schemeClr>
              </a:gs>
              <a:gs pos="100000">
                <a:schemeClr val="accent1">
                  <a:alpha val="4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E623BF6-E5B3-46B7-BA41-6F9C1466B29F}"/>
              </a:ext>
            </a:extLst>
          </p:cNvPr>
          <p:cNvPicPr>
            <a:picLocks noChangeAspect="1"/>
          </p:cNvPicPr>
          <p:nvPr userDrawn="1"/>
        </p:nvPicPr>
        <p:blipFill>
          <a:blip r:embed="rId2"/>
          <a:stretch>
            <a:fillRect/>
          </a:stretch>
        </p:blipFill>
        <p:spPr>
          <a:xfrm rot="2700000">
            <a:off x="6733569" y="828947"/>
            <a:ext cx="2134872" cy="4260813"/>
          </a:xfrm>
          <a:prstGeom prst="rect">
            <a:avLst/>
          </a:prstGeom>
          <a:effectLst>
            <a:outerShdw blurRad="1041400" dist="203200" dir="5400000" sx="94000" sy="94000" algn="t" rotWithShape="0">
              <a:prstClr val="black">
                <a:alpha val="40000"/>
              </a:prstClr>
            </a:outerShdw>
          </a:effectLst>
        </p:spPr>
      </p:pic>
      <p:pic>
        <p:nvPicPr>
          <p:cNvPr id="19" name="Picture 18">
            <a:extLst>
              <a:ext uri="{FF2B5EF4-FFF2-40B4-BE49-F238E27FC236}">
                <a16:creationId xmlns:a16="http://schemas.microsoft.com/office/drawing/2014/main" id="{43940D9A-C273-489A-8485-11F57E1E66C7}"/>
              </a:ext>
            </a:extLst>
          </p:cNvPr>
          <p:cNvPicPr>
            <a:picLocks noChangeAspect="1"/>
          </p:cNvPicPr>
          <p:nvPr userDrawn="1"/>
        </p:nvPicPr>
        <p:blipFill>
          <a:blip r:embed="rId2"/>
          <a:stretch>
            <a:fillRect/>
          </a:stretch>
        </p:blipFill>
        <p:spPr>
          <a:xfrm rot="2700000">
            <a:off x="9466936" y="1293619"/>
            <a:ext cx="2134872" cy="4260813"/>
          </a:xfrm>
          <a:prstGeom prst="rect">
            <a:avLst/>
          </a:prstGeom>
          <a:effectLst>
            <a:outerShdw blurRad="1041400" dist="203200" dir="5400000" sx="94000" sy="94000" algn="t" rotWithShape="0">
              <a:prstClr val="black">
                <a:alpha val="40000"/>
              </a:prstClr>
            </a:outerShdw>
          </a:effectLst>
        </p:spPr>
      </p:pic>
      <p:pic>
        <p:nvPicPr>
          <p:cNvPr id="22" name="Picture 21">
            <a:extLst>
              <a:ext uri="{FF2B5EF4-FFF2-40B4-BE49-F238E27FC236}">
                <a16:creationId xmlns:a16="http://schemas.microsoft.com/office/drawing/2014/main" id="{7E2BEF91-CC13-453A-AE76-EF3AE4A34554}"/>
              </a:ext>
            </a:extLst>
          </p:cNvPr>
          <p:cNvPicPr>
            <a:picLocks noChangeAspect="1"/>
          </p:cNvPicPr>
          <p:nvPr userDrawn="1"/>
        </p:nvPicPr>
        <p:blipFill>
          <a:blip r:embed="rId2"/>
          <a:stretch>
            <a:fillRect/>
          </a:stretch>
        </p:blipFill>
        <p:spPr>
          <a:xfrm rot="2700000">
            <a:off x="6321540" y="4500046"/>
            <a:ext cx="2134872" cy="4260813"/>
          </a:xfrm>
          <a:prstGeom prst="rect">
            <a:avLst/>
          </a:prstGeom>
          <a:effectLst>
            <a:outerShdw blurRad="1041400" dist="203200" dir="5400000" sx="94000" sy="94000" algn="t" rotWithShape="0">
              <a:prstClr val="black">
                <a:alpha val="40000"/>
              </a:prstClr>
            </a:outerShdw>
          </a:effectLst>
        </p:spPr>
      </p:pic>
      <p:pic>
        <p:nvPicPr>
          <p:cNvPr id="25" name="Picture 24">
            <a:extLst>
              <a:ext uri="{FF2B5EF4-FFF2-40B4-BE49-F238E27FC236}">
                <a16:creationId xmlns:a16="http://schemas.microsoft.com/office/drawing/2014/main" id="{07A8399C-6A98-46BB-AE6F-4F25930790D9}"/>
              </a:ext>
            </a:extLst>
          </p:cNvPr>
          <p:cNvPicPr>
            <a:picLocks noChangeAspect="1"/>
          </p:cNvPicPr>
          <p:nvPr userDrawn="1"/>
        </p:nvPicPr>
        <p:blipFill>
          <a:blip r:embed="rId2"/>
          <a:stretch>
            <a:fillRect/>
          </a:stretch>
        </p:blipFill>
        <p:spPr>
          <a:xfrm rot="2700000">
            <a:off x="9054907" y="4964718"/>
            <a:ext cx="2134872" cy="4260813"/>
          </a:xfrm>
          <a:prstGeom prst="rect">
            <a:avLst/>
          </a:prstGeom>
          <a:effectLst>
            <a:outerShdw blurRad="1041400" dist="203200" dir="5400000" sx="94000" sy="94000" algn="t" rotWithShape="0">
              <a:prstClr val="black">
                <a:alpha val="40000"/>
              </a:prstClr>
            </a:outerShdw>
          </a:effectLst>
        </p:spPr>
      </p:pic>
      <p:pic>
        <p:nvPicPr>
          <p:cNvPr id="28" name="Picture 27">
            <a:extLst>
              <a:ext uri="{FF2B5EF4-FFF2-40B4-BE49-F238E27FC236}">
                <a16:creationId xmlns:a16="http://schemas.microsoft.com/office/drawing/2014/main" id="{F55137D7-56D8-465E-9148-2BD0792EA7F2}"/>
              </a:ext>
            </a:extLst>
          </p:cNvPr>
          <p:cNvPicPr>
            <a:picLocks noChangeAspect="1"/>
          </p:cNvPicPr>
          <p:nvPr userDrawn="1"/>
        </p:nvPicPr>
        <p:blipFill>
          <a:blip r:embed="rId2"/>
          <a:stretch>
            <a:fillRect/>
          </a:stretch>
        </p:blipFill>
        <p:spPr>
          <a:xfrm rot="2700000">
            <a:off x="9878967" y="-2326093"/>
            <a:ext cx="2134872" cy="4260813"/>
          </a:xfrm>
          <a:prstGeom prst="rect">
            <a:avLst/>
          </a:prstGeom>
          <a:effectLst>
            <a:outerShdw blurRad="1041400" dist="203200" dir="5400000" sx="94000" sy="94000" algn="t" rotWithShape="0">
              <a:prstClr val="black">
                <a:alpha val="40000"/>
              </a:prstClr>
            </a:outerShdw>
          </a:effectLst>
        </p:spPr>
      </p:pic>
      <p:sp>
        <p:nvSpPr>
          <p:cNvPr id="36" name="Picture Placeholder 35">
            <a:extLst>
              <a:ext uri="{FF2B5EF4-FFF2-40B4-BE49-F238E27FC236}">
                <a16:creationId xmlns:a16="http://schemas.microsoft.com/office/drawing/2014/main" id="{66335F99-D31A-435D-A10F-1AC24C108778}"/>
              </a:ext>
            </a:extLst>
          </p:cNvPr>
          <p:cNvSpPr>
            <a:spLocks noGrp="1"/>
          </p:cNvSpPr>
          <p:nvPr>
            <p:ph type="pic" sz="quarter" idx="10"/>
          </p:nvPr>
        </p:nvSpPr>
        <p:spPr>
          <a:xfrm rot="2700000">
            <a:off x="6463157" y="4633612"/>
            <a:ext cx="1854037" cy="4000878"/>
          </a:xfrm>
          <a:custGeom>
            <a:avLst/>
            <a:gdLst>
              <a:gd name="connsiteX0" fmla="*/ 184798 w 1854037"/>
              <a:gd name="connsiteY0" fmla="*/ 0 h 4000878"/>
              <a:gd name="connsiteX1" fmla="*/ 387773 w 1854037"/>
              <a:gd name="connsiteY1" fmla="*/ 0 h 4000878"/>
              <a:gd name="connsiteX2" fmla="*/ 412009 w 1854037"/>
              <a:gd name="connsiteY2" fmla="*/ 27197 h 4000878"/>
              <a:gd name="connsiteX3" fmla="*/ 412009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1" y="0"/>
                  <a:pt x="412009" y="12087"/>
                  <a:pt x="412009" y="27197"/>
                </a:cubicBezTo>
                <a:cubicBezTo>
                  <a:pt x="412009" y="27197"/>
                  <a:pt x="412009" y="27197"/>
                  <a:pt x="412009" y="48349"/>
                </a:cubicBezTo>
                <a:cubicBezTo>
                  <a:pt x="412009"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37" name="Picture Placeholder 36">
            <a:extLst>
              <a:ext uri="{FF2B5EF4-FFF2-40B4-BE49-F238E27FC236}">
                <a16:creationId xmlns:a16="http://schemas.microsoft.com/office/drawing/2014/main" id="{0908D474-DDF3-480C-9558-401CF7F3D8F1}"/>
              </a:ext>
            </a:extLst>
          </p:cNvPr>
          <p:cNvSpPr>
            <a:spLocks noGrp="1"/>
          </p:cNvSpPr>
          <p:nvPr>
            <p:ph type="pic" sz="quarter" idx="13"/>
          </p:nvPr>
        </p:nvSpPr>
        <p:spPr>
          <a:xfrm rot="2700000">
            <a:off x="6875186" y="962513"/>
            <a:ext cx="1854037" cy="4000878"/>
          </a:xfrm>
          <a:custGeom>
            <a:avLst/>
            <a:gdLst>
              <a:gd name="connsiteX0" fmla="*/ 184798 w 1854037"/>
              <a:gd name="connsiteY0" fmla="*/ 0 h 4000878"/>
              <a:gd name="connsiteX1" fmla="*/ 387773 w 1854037"/>
              <a:gd name="connsiteY1" fmla="*/ 0 h 4000878"/>
              <a:gd name="connsiteX2" fmla="*/ 412009 w 1854037"/>
              <a:gd name="connsiteY2" fmla="*/ 27197 h 4000878"/>
              <a:gd name="connsiteX3" fmla="*/ 412009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1" y="0"/>
                  <a:pt x="412009" y="12087"/>
                  <a:pt x="412009" y="27197"/>
                </a:cubicBezTo>
                <a:cubicBezTo>
                  <a:pt x="412009" y="27197"/>
                  <a:pt x="412009" y="27197"/>
                  <a:pt x="412009" y="48349"/>
                </a:cubicBezTo>
                <a:cubicBezTo>
                  <a:pt x="412009"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38" name="Picture Placeholder 37">
            <a:extLst>
              <a:ext uri="{FF2B5EF4-FFF2-40B4-BE49-F238E27FC236}">
                <a16:creationId xmlns:a16="http://schemas.microsoft.com/office/drawing/2014/main" id="{A72C4056-27AB-4D9E-A215-8A63C66CD84B}"/>
              </a:ext>
            </a:extLst>
          </p:cNvPr>
          <p:cNvSpPr>
            <a:spLocks noGrp="1"/>
          </p:cNvSpPr>
          <p:nvPr>
            <p:ph type="pic" sz="quarter" idx="14"/>
          </p:nvPr>
        </p:nvSpPr>
        <p:spPr>
          <a:xfrm rot="2700000">
            <a:off x="10020584" y="-2192527"/>
            <a:ext cx="1854037" cy="4000878"/>
          </a:xfrm>
          <a:custGeom>
            <a:avLst/>
            <a:gdLst>
              <a:gd name="connsiteX0" fmla="*/ 184798 w 1854037"/>
              <a:gd name="connsiteY0" fmla="*/ 0 h 4000878"/>
              <a:gd name="connsiteX1" fmla="*/ 387773 w 1854037"/>
              <a:gd name="connsiteY1" fmla="*/ 0 h 4000878"/>
              <a:gd name="connsiteX2" fmla="*/ 412008 w 1854037"/>
              <a:gd name="connsiteY2" fmla="*/ 27197 h 4000878"/>
              <a:gd name="connsiteX3" fmla="*/ 412008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0" y="0"/>
                  <a:pt x="412008" y="12087"/>
                  <a:pt x="412008" y="27197"/>
                </a:cubicBezTo>
                <a:cubicBezTo>
                  <a:pt x="412008" y="27197"/>
                  <a:pt x="412008" y="27197"/>
                  <a:pt x="412008" y="48349"/>
                </a:cubicBezTo>
                <a:cubicBezTo>
                  <a:pt x="412008"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39" name="Picture Placeholder 38">
            <a:extLst>
              <a:ext uri="{FF2B5EF4-FFF2-40B4-BE49-F238E27FC236}">
                <a16:creationId xmlns:a16="http://schemas.microsoft.com/office/drawing/2014/main" id="{011144F9-6B1D-48D6-A399-FC081E08981D}"/>
              </a:ext>
            </a:extLst>
          </p:cNvPr>
          <p:cNvSpPr>
            <a:spLocks noGrp="1"/>
          </p:cNvSpPr>
          <p:nvPr>
            <p:ph type="pic" sz="quarter" idx="12"/>
          </p:nvPr>
        </p:nvSpPr>
        <p:spPr>
          <a:xfrm rot="2700000">
            <a:off x="9608553" y="1427185"/>
            <a:ext cx="1854037" cy="4000878"/>
          </a:xfrm>
          <a:custGeom>
            <a:avLst/>
            <a:gdLst>
              <a:gd name="connsiteX0" fmla="*/ 184798 w 1854037"/>
              <a:gd name="connsiteY0" fmla="*/ 0 h 4000878"/>
              <a:gd name="connsiteX1" fmla="*/ 387773 w 1854037"/>
              <a:gd name="connsiteY1" fmla="*/ 0 h 4000878"/>
              <a:gd name="connsiteX2" fmla="*/ 412008 w 1854037"/>
              <a:gd name="connsiteY2" fmla="*/ 27197 h 4000878"/>
              <a:gd name="connsiteX3" fmla="*/ 412008 w 1854037"/>
              <a:gd name="connsiteY3" fmla="*/ 48349 h 4000878"/>
              <a:gd name="connsiteX4" fmla="*/ 518040 w 1854037"/>
              <a:gd name="connsiteY4" fmla="*/ 148069 h 4000878"/>
              <a:gd name="connsiteX5" fmla="*/ 1342056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0" y="0"/>
                  <a:pt x="412008" y="12087"/>
                  <a:pt x="412008" y="27197"/>
                </a:cubicBezTo>
                <a:cubicBezTo>
                  <a:pt x="412008" y="27197"/>
                  <a:pt x="412008" y="27197"/>
                  <a:pt x="412008" y="48349"/>
                </a:cubicBezTo>
                <a:cubicBezTo>
                  <a:pt x="412008" y="78568"/>
                  <a:pt x="436244" y="148069"/>
                  <a:pt x="518040" y="148069"/>
                </a:cubicBezTo>
                <a:cubicBezTo>
                  <a:pt x="560453" y="148069"/>
                  <a:pt x="1269349" y="148069"/>
                  <a:pt x="1342056"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
        <p:nvSpPr>
          <p:cNvPr id="40" name="Picture Placeholder 39">
            <a:extLst>
              <a:ext uri="{FF2B5EF4-FFF2-40B4-BE49-F238E27FC236}">
                <a16:creationId xmlns:a16="http://schemas.microsoft.com/office/drawing/2014/main" id="{A9050712-B62F-4BCD-AD97-5DE06858118D}"/>
              </a:ext>
            </a:extLst>
          </p:cNvPr>
          <p:cNvSpPr>
            <a:spLocks noGrp="1"/>
          </p:cNvSpPr>
          <p:nvPr>
            <p:ph type="pic" sz="quarter" idx="11"/>
          </p:nvPr>
        </p:nvSpPr>
        <p:spPr>
          <a:xfrm rot="2700000">
            <a:off x="9196524" y="5098284"/>
            <a:ext cx="1854037" cy="4000878"/>
          </a:xfrm>
          <a:custGeom>
            <a:avLst/>
            <a:gdLst>
              <a:gd name="connsiteX0" fmla="*/ 184798 w 1854037"/>
              <a:gd name="connsiteY0" fmla="*/ 0 h 4000878"/>
              <a:gd name="connsiteX1" fmla="*/ 387773 w 1854037"/>
              <a:gd name="connsiteY1" fmla="*/ 0 h 4000878"/>
              <a:gd name="connsiteX2" fmla="*/ 412008 w 1854037"/>
              <a:gd name="connsiteY2" fmla="*/ 27197 h 4000878"/>
              <a:gd name="connsiteX3" fmla="*/ 412008 w 1854037"/>
              <a:gd name="connsiteY3" fmla="*/ 48349 h 4000878"/>
              <a:gd name="connsiteX4" fmla="*/ 518040 w 1854037"/>
              <a:gd name="connsiteY4" fmla="*/ 148069 h 4000878"/>
              <a:gd name="connsiteX5" fmla="*/ 1342057 w 1854037"/>
              <a:gd name="connsiteY5" fmla="*/ 148069 h 4000878"/>
              <a:gd name="connsiteX6" fmla="*/ 1445059 w 1854037"/>
              <a:gd name="connsiteY6" fmla="*/ 45328 h 4000878"/>
              <a:gd name="connsiteX7" fmla="*/ 1445059 w 1854037"/>
              <a:gd name="connsiteY7" fmla="*/ 27197 h 4000878"/>
              <a:gd name="connsiteX8" fmla="*/ 1469294 w 1854037"/>
              <a:gd name="connsiteY8" fmla="*/ 0 h 4000878"/>
              <a:gd name="connsiteX9" fmla="*/ 1669240 w 1854037"/>
              <a:gd name="connsiteY9" fmla="*/ 0 h 4000878"/>
              <a:gd name="connsiteX10" fmla="*/ 1854037 w 1854037"/>
              <a:gd name="connsiteY10" fmla="*/ 187353 h 4000878"/>
              <a:gd name="connsiteX11" fmla="*/ 1854037 w 1854037"/>
              <a:gd name="connsiteY11" fmla="*/ 3816548 h 4000878"/>
              <a:gd name="connsiteX12" fmla="*/ 1669240 w 1854037"/>
              <a:gd name="connsiteY12" fmla="*/ 4000878 h 4000878"/>
              <a:gd name="connsiteX13" fmla="*/ 184798 w 1854037"/>
              <a:gd name="connsiteY13" fmla="*/ 4000878 h 4000878"/>
              <a:gd name="connsiteX14" fmla="*/ 0 w 1854037"/>
              <a:gd name="connsiteY14" fmla="*/ 3816548 h 4000878"/>
              <a:gd name="connsiteX15" fmla="*/ 0 w 1854037"/>
              <a:gd name="connsiteY15" fmla="*/ 187353 h 4000878"/>
              <a:gd name="connsiteX16" fmla="*/ 184798 w 1854037"/>
              <a:gd name="connsiteY16" fmla="*/ 0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4037" h="4000878">
                <a:moveTo>
                  <a:pt x="184798" y="0"/>
                </a:moveTo>
                <a:cubicBezTo>
                  <a:pt x="184798" y="0"/>
                  <a:pt x="184798" y="0"/>
                  <a:pt x="387773" y="0"/>
                </a:cubicBezTo>
                <a:cubicBezTo>
                  <a:pt x="399890" y="0"/>
                  <a:pt x="412008" y="12087"/>
                  <a:pt x="412008" y="27197"/>
                </a:cubicBezTo>
                <a:cubicBezTo>
                  <a:pt x="412008" y="27197"/>
                  <a:pt x="412008" y="27197"/>
                  <a:pt x="412008" y="48349"/>
                </a:cubicBezTo>
                <a:cubicBezTo>
                  <a:pt x="412008" y="78568"/>
                  <a:pt x="436244" y="148069"/>
                  <a:pt x="518040" y="148069"/>
                </a:cubicBezTo>
                <a:cubicBezTo>
                  <a:pt x="560453" y="148069"/>
                  <a:pt x="1269349" y="148069"/>
                  <a:pt x="1342057" y="148069"/>
                </a:cubicBezTo>
                <a:cubicBezTo>
                  <a:pt x="1414764" y="148069"/>
                  <a:pt x="1445059" y="81589"/>
                  <a:pt x="1445059" y="45328"/>
                </a:cubicBezTo>
                <a:cubicBezTo>
                  <a:pt x="1445059" y="45328"/>
                  <a:pt x="1445059" y="45328"/>
                  <a:pt x="1445059" y="27197"/>
                </a:cubicBezTo>
                <a:cubicBezTo>
                  <a:pt x="1445059" y="12087"/>
                  <a:pt x="1457177" y="0"/>
                  <a:pt x="1469294" y="0"/>
                </a:cubicBezTo>
                <a:cubicBezTo>
                  <a:pt x="1469294" y="0"/>
                  <a:pt x="1469294" y="0"/>
                  <a:pt x="1669240" y="0"/>
                </a:cubicBezTo>
                <a:cubicBezTo>
                  <a:pt x="1769212" y="0"/>
                  <a:pt x="1854037" y="84611"/>
                  <a:pt x="1854037" y="187353"/>
                </a:cubicBezTo>
                <a:cubicBezTo>
                  <a:pt x="1854037" y="187353"/>
                  <a:pt x="1854037" y="187353"/>
                  <a:pt x="1854037" y="3816548"/>
                </a:cubicBezTo>
                <a:cubicBezTo>
                  <a:pt x="1854037" y="3919289"/>
                  <a:pt x="1769212" y="4000878"/>
                  <a:pt x="1669240" y="4000878"/>
                </a:cubicBezTo>
                <a:cubicBezTo>
                  <a:pt x="1669240" y="4000878"/>
                  <a:pt x="1669240" y="4000878"/>
                  <a:pt x="184798" y="4000878"/>
                </a:cubicBezTo>
                <a:cubicBezTo>
                  <a:pt x="84826" y="4000878"/>
                  <a:pt x="0" y="3919289"/>
                  <a:pt x="0" y="3816548"/>
                </a:cubicBezTo>
                <a:cubicBezTo>
                  <a:pt x="0" y="3816548"/>
                  <a:pt x="0" y="3816548"/>
                  <a:pt x="0" y="187353"/>
                </a:cubicBezTo>
                <a:cubicBezTo>
                  <a:pt x="0" y="84611"/>
                  <a:pt x="84826" y="0"/>
                  <a:pt x="184798" y="0"/>
                </a:cubicBezTo>
                <a:close/>
              </a:path>
            </a:pathLst>
          </a:custGeom>
          <a:solidFill>
            <a:schemeClr val="bg1">
              <a:lumMod val="95000"/>
              <a:alpha val="35000"/>
            </a:schemeClr>
          </a:solidFill>
        </p:spPr>
        <p:txBody>
          <a:bodyPr wrap="square">
            <a:noAutofit/>
          </a:bodyPr>
          <a:lstStyle>
            <a:lvl1pPr marL="0" indent="0">
              <a:buNone/>
              <a:defRPr sz="1600">
                <a:solidFill>
                  <a:schemeClr val="bg1"/>
                </a:solidFill>
              </a:defRPr>
            </a:lvl1pPr>
          </a:lstStyle>
          <a:p>
            <a:endParaRPr lang="en-US"/>
          </a:p>
        </p:txBody>
      </p:sp>
    </p:spTree>
    <p:extLst>
      <p:ext uri="{BB962C8B-B14F-4D97-AF65-F5344CB8AC3E}">
        <p14:creationId xmlns:p14="http://schemas.microsoft.com/office/powerpoint/2010/main" val="319148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0-#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2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75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animBg="1"/>
      <p:bldP spid="36" grpId="0" animBg="1"/>
      <p:bldP spid="37" grpId="0" animBg="1"/>
      <p:bldP spid="38" grpId="0" animBg="1"/>
      <p:bldP spid="39" grpId="0" animBg="1"/>
      <p:bldP spid="4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0_Title Slide">
    <p:bg>
      <p:bgPr>
        <a:solidFill>
          <a:srgbClr val="F6F6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E74770-086E-4260-83C3-5C5B751912D1}"/>
              </a:ext>
            </a:extLst>
          </p:cNvPr>
          <p:cNvSpPr/>
          <p:nvPr userDrawn="1"/>
        </p:nvSpPr>
        <p:spPr>
          <a:xfrm>
            <a:off x="2871020" y="0"/>
            <a:ext cx="6449962" cy="6858000"/>
          </a:xfrm>
          <a:prstGeom prst="rect">
            <a:avLst/>
          </a:prstGeom>
          <a:solidFill>
            <a:schemeClr val="bg1"/>
          </a:solidFill>
          <a:ln>
            <a:noFill/>
          </a:ln>
          <a:effectLst>
            <a:outerShdw blurRad="3683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33">
            <a:extLst>
              <a:ext uri="{FF2B5EF4-FFF2-40B4-BE49-F238E27FC236}">
                <a16:creationId xmlns:a16="http://schemas.microsoft.com/office/drawing/2014/main" id="{5C840009-B96B-42DF-9D37-0C9A5E6FD278}"/>
              </a:ext>
            </a:extLst>
          </p:cNvPr>
          <p:cNvSpPr>
            <a:spLocks noGrp="1"/>
          </p:cNvSpPr>
          <p:nvPr>
            <p:ph type="pic" sz="quarter" idx="10"/>
          </p:nvPr>
        </p:nvSpPr>
        <p:spPr>
          <a:xfrm>
            <a:off x="3542073" y="1167215"/>
            <a:ext cx="2459003" cy="1878778"/>
          </a:xfrm>
          <a:custGeom>
            <a:avLst/>
            <a:gdLst>
              <a:gd name="connsiteX0" fmla="*/ 0 w 2459003"/>
              <a:gd name="connsiteY0" fmla="*/ 0 h 1878778"/>
              <a:gd name="connsiteX1" fmla="*/ 2459003 w 2459003"/>
              <a:gd name="connsiteY1" fmla="*/ 0 h 1878778"/>
              <a:gd name="connsiteX2" fmla="*/ 2459003 w 2459003"/>
              <a:gd name="connsiteY2" fmla="*/ 1878778 h 1878778"/>
              <a:gd name="connsiteX3" fmla="*/ 0 w 2459003"/>
              <a:gd name="connsiteY3" fmla="*/ 1878778 h 1878778"/>
            </a:gdLst>
            <a:ahLst/>
            <a:cxnLst>
              <a:cxn ang="0">
                <a:pos x="connsiteX0" y="connsiteY0"/>
              </a:cxn>
              <a:cxn ang="0">
                <a:pos x="connsiteX1" y="connsiteY1"/>
              </a:cxn>
              <a:cxn ang="0">
                <a:pos x="connsiteX2" y="connsiteY2"/>
              </a:cxn>
              <a:cxn ang="0">
                <a:pos x="connsiteX3" y="connsiteY3"/>
              </a:cxn>
            </a:cxnLst>
            <a:rect l="l" t="t" r="r" b="b"/>
            <a:pathLst>
              <a:path w="2459003" h="1878778">
                <a:moveTo>
                  <a:pt x="0" y="0"/>
                </a:moveTo>
                <a:lnTo>
                  <a:pt x="2459003" y="0"/>
                </a:lnTo>
                <a:lnTo>
                  <a:pt x="2459003" y="1878778"/>
                </a:lnTo>
                <a:lnTo>
                  <a:pt x="0" y="1878778"/>
                </a:lnTo>
                <a:close/>
              </a:path>
            </a:pathLst>
          </a:custGeom>
          <a:solidFill>
            <a:schemeClr val="bg1">
              <a:lumMod val="95000"/>
              <a:alpha val="35000"/>
            </a:schemeClr>
          </a:solidFill>
          <a:effectLst>
            <a:outerShdw blurRad="368300" dist="266700" dir="5400000" sx="91000" sy="91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35" name="Picture Placeholder 34">
            <a:extLst>
              <a:ext uri="{FF2B5EF4-FFF2-40B4-BE49-F238E27FC236}">
                <a16:creationId xmlns:a16="http://schemas.microsoft.com/office/drawing/2014/main" id="{E30DA131-7137-4A20-B672-F08F0465F162}"/>
              </a:ext>
            </a:extLst>
          </p:cNvPr>
          <p:cNvSpPr>
            <a:spLocks noGrp="1"/>
          </p:cNvSpPr>
          <p:nvPr>
            <p:ph type="pic" sz="quarter" idx="11"/>
          </p:nvPr>
        </p:nvSpPr>
        <p:spPr>
          <a:xfrm>
            <a:off x="6190926" y="1167215"/>
            <a:ext cx="2459003" cy="1878778"/>
          </a:xfrm>
          <a:custGeom>
            <a:avLst/>
            <a:gdLst>
              <a:gd name="connsiteX0" fmla="*/ 0 w 2459003"/>
              <a:gd name="connsiteY0" fmla="*/ 0 h 1878778"/>
              <a:gd name="connsiteX1" fmla="*/ 2459003 w 2459003"/>
              <a:gd name="connsiteY1" fmla="*/ 0 h 1878778"/>
              <a:gd name="connsiteX2" fmla="*/ 2459003 w 2459003"/>
              <a:gd name="connsiteY2" fmla="*/ 1878778 h 1878778"/>
              <a:gd name="connsiteX3" fmla="*/ 0 w 2459003"/>
              <a:gd name="connsiteY3" fmla="*/ 1878778 h 1878778"/>
            </a:gdLst>
            <a:ahLst/>
            <a:cxnLst>
              <a:cxn ang="0">
                <a:pos x="connsiteX0" y="connsiteY0"/>
              </a:cxn>
              <a:cxn ang="0">
                <a:pos x="connsiteX1" y="connsiteY1"/>
              </a:cxn>
              <a:cxn ang="0">
                <a:pos x="connsiteX2" y="connsiteY2"/>
              </a:cxn>
              <a:cxn ang="0">
                <a:pos x="connsiteX3" y="connsiteY3"/>
              </a:cxn>
            </a:cxnLst>
            <a:rect l="l" t="t" r="r" b="b"/>
            <a:pathLst>
              <a:path w="2459003" h="1878778">
                <a:moveTo>
                  <a:pt x="0" y="0"/>
                </a:moveTo>
                <a:lnTo>
                  <a:pt x="2459003" y="0"/>
                </a:lnTo>
                <a:lnTo>
                  <a:pt x="2459003" y="1878778"/>
                </a:lnTo>
                <a:lnTo>
                  <a:pt x="0" y="1878778"/>
                </a:lnTo>
                <a:close/>
              </a:path>
            </a:pathLst>
          </a:custGeom>
          <a:solidFill>
            <a:schemeClr val="bg1">
              <a:lumMod val="95000"/>
              <a:alpha val="35000"/>
            </a:schemeClr>
          </a:solidFill>
          <a:effectLst>
            <a:outerShdw blurRad="368300" dist="266700" dir="5400000" sx="91000" sy="91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36" name="Picture Placeholder 35">
            <a:extLst>
              <a:ext uri="{FF2B5EF4-FFF2-40B4-BE49-F238E27FC236}">
                <a16:creationId xmlns:a16="http://schemas.microsoft.com/office/drawing/2014/main" id="{40067B9C-ECD5-4585-B236-E599824F5E53}"/>
              </a:ext>
            </a:extLst>
          </p:cNvPr>
          <p:cNvSpPr>
            <a:spLocks noGrp="1"/>
          </p:cNvSpPr>
          <p:nvPr>
            <p:ph type="pic" sz="quarter" idx="12"/>
          </p:nvPr>
        </p:nvSpPr>
        <p:spPr>
          <a:xfrm>
            <a:off x="8829369" y="1066843"/>
            <a:ext cx="2721742" cy="2079523"/>
          </a:xfrm>
          <a:custGeom>
            <a:avLst/>
            <a:gdLst>
              <a:gd name="connsiteX0" fmla="*/ 0 w 2721742"/>
              <a:gd name="connsiteY0" fmla="*/ 0 h 2079523"/>
              <a:gd name="connsiteX1" fmla="*/ 2721742 w 2721742"/>
              <a:gd name="connsiteY1" fmla="*/ 0 h 2079523"/>
              <a:gd name="connsiteX2" fmla="*/ 2721742 w 2721742"/>
              <a:gd name="connsiteY2" fmla="*/ 2079523 h 2079523"/>
              <a:gd name="connsiteX3" fmla="*/ 0 w 2721742"/>
              <a:gd name="connsiteY3" fmla="*/ 2079523 h 2079523"/>
            </a:gdLst>
            <a:ahLst/>
            <a:cxnLst>
              <a:cxn ang="0">
                <a:pos x="connsiteX0" y="connsiteY0"/>
              </a:cxn>
              <a:cxn ang="0">
                <a:pos x="connsiteX1" y="connsiteY1"/>
              </a:cxn>
              <a:cxn ang="0">
                <a:pos x="connsiteX2" y="connsiteY2"/>
              </a:cxn>
              <a:cxn ang="0">
                <a:pos x="connsiteX3" y="connsiteY3"/>
              </a:cxn>
            </a:cxnLst>
            <a:rect l="l" t="t" r="r" b="b"/>
            <a:pathLst>
              <a:path w="2721742" h="2079523">
                <a:moveTo>
                  <a:pt x="0" y="0"/>
                </a:moveTo>
                <a:lnTo>
                  <a:pt x="2721742" y="0"/>
                </a:lnTo>
                <a:lnTo>
                  <a:pt x="2721742" y="2079523"/>
                </a:lnTo>
                <a:lnTo>
                  <a:pt x="0" y="2079523"/>
                </a:lnTo>
                <a:close/>
              </a:path>
            </a:pathLst>
          </a:custGeom>
          <a:solidFill>
            <a:schemeClr val="bg1">
              <a:lumMod val="95000"/>
              <a:alpha val="35000"/>
            </a:schemeClr>
          </a:solidFill>
          <a:effectLst>
            <a:outerShdw blurRad="1143000" dist="431800" dir="5400000" sx="88000" sy="88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33" name="Picture Placeholder 32">
            <a:extLst>
              <a:ext uri="{FF2B5EF4-FFF2-40B4-BE49-F238E27FC236}">
                <a16:creationId xmlns:a16="http://schemas.microsoft.com/office/drawing/2014/main" id="{2EA40CEE-4CD4-40D7-925A-158C5EB7DBF5}"/>
              </a:ext>
            </a:extLst>
          </p:cNvPr>
          <p:cNvSpPr>
            <a:spLocks noGrp="1"/>
          </p:cNvSpPr>
          <p:nvPr>
            <p:ph type="pic" sz="quarter" idx="13"/>
          </p:nvPr>
        </p:nvSpPr>
        <p:spPr>
          <a:xfrm>
            <a:off x="640889" y="1066843"/>
            <a:ext cx="2721742" cy="2079523"/>
          </a:xfrm>
          <a:custGeom>
            <a:avLst/>
            <a:gdLst>
              <a:gd name="connsiteX0" fmla="*/ 0 w 2721742"/>
              <a:gd name="connsiteY0" fmla="*/ 0 h 2079523"/>
              <a:gd name="connsiteX1" fmla="*/ 2721742 w 2721742"/>
              <a:gd name="connsiteY1" fmla="*/ 0 h 2079523"/>
              <a:gd name="connsiteX2" fmla="*/ 2721742 w 2721742"/>
              <a:gd name="connsiteY2" fmla="*/ 2079523 h 2079523"/>
              <a:gd name="connsiteX3" fmla="*/ 0 w 2721742"/>
              <a:gd name="connsiteY3" fmla="*/ 2079523 h 2079523"/>
            </a:gdLst>
            <a:ahLst/>
            <a:cxnLst>
              <a:cxn ang="0">
                <a:pos x="connsiteX0" y="connsiteY0"/>
              </a:cxn>
              <a:cxn ang="0">
                <a:pos x="connsiteX1" y="connsiteY1"/>
              </a:cxn>
              <a:cxn ang="0">
                <a:pos x="connsiteX2" y="connsiteY2"/>
              </a:cxn>
              <a:cxn ang="0">
                <a:pos x="connsiteX3" y="connsiteY3"/>
              </a:cxn>
            </a:cxnLst>
            <a:rect l="l" t="t" r="r" b="b"/>
            <a:pathLst>
              <a:path w="2721742" h="2079523">
                <a:moveTo>
                  <a:pt x="0" y="0"/>
                </a:moveTo>
                <a:lnTo>
                  <a:pt x="2721742" y="0"/>
                </a:lnTo>
                <a:lnTo>
                  <a:pt x="2721742" y="2079523"/>
                </a:lnTo>
                <a:lnTo>
                  <a:pt x="0" y="2079523"/>
                </a:lnTo>
                <a:close/>
              </a:path>
            </a:pathLst>
          </a:custGeom>
          <a:solidFill>
            <a:schemeClr val="bg1">
              <a:lumMod val="95000"/>
              <a:alpha val="35000"/>
            </a:schemeClr>
          </a:solidFill>
          <a:effectLst>
            <a:outerShdw blurRad="1143000" dist="431800" dir="5400000" sx="88000" sy="88000" algn="t"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40471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ppt_x"/>
                                          </p:val>
                                        </p:tav>
                                        <p:tav tm="100000">
                                          <p:val>
                                            <p:strVal val="#ppt_x"/>
                                          </p:val>
                                        </p:tav>
                                      </p:tavLst>
                                    </p:anim>
                                    <p:anim calcmode="lin" valueType="num">
                                      <p:cBhvr additive="base">
                                        <p:cTn id="12" dur="75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ppt_x"/>
                                          </p:val>
                                        </p:tav>
                                        <p:tav tm="100000">
                                          <p:val>
                                            <p:strVal val="#ppt_x"/>
                                          </p:val>
                                        </p:tav>
                                      </p:tavLst>
                                    </p:anim>
                                    <p:anim calcmode="lin" valueType="num">
                                      <p:cBhvr additive="base">
                                        <p:cTn id="16" dur="10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250" fill="hold"/>
                                        <p:tgtEl>
                                          <p:spTgt spid="33"/>
                                        </p:tgtEl>
                                        <p:attrNameLst>
                                          <p:attrName>ppt_x</p:attrName>
                                        </p:attrNameLst>
                                      </p:cBhvr>
                                      <p:tavLst>
                                        <p:tav tm="0">
                                          <p:val>
                                            <p:strVal val="#ppt_x"/>
                                          </p:val>
                                        </p:tav>
                                        <p:tav tm="100000">
                                          <p:val>
                                            <p:strVal val="#ppt_x"/>
                                          </p:val>
                                        </p:tav>
                                      </p:tavLst>
                                    </p:anim>
                                    <p:anim calcmode="lin" valueType="num">
                                      <p:cBhvr additive="base">
                                        <p:cTn id="20" dur="1250" fill="hold"/>
                                        <p:tgtEl>
                                          <p:spTgt spid="33"/>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5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1000" fill="hold"/>
                                        <p:tgtEl>
                                          <p:spTgt spid="36"/>
                                        </p:tgtEl>
                                        <p:attrNameLst>
                                          <p:attrName>ppt_x</p:attrName>
                                        </p:attrNameLst>
                                      </p:cBhvr>
                                      <p:tavLst>
                                        <p:tav tm="0">
                                          <p:val>
                                            <p:strVal val="#ppt_x"/>
                                          </p:val>
                                        </p:tav>
                                        <p:tav tm="100000">
                                          <p:val>
                                            <p:strVal val="#ppt_x"/>
                                          </p:val>
                                        </p:tav>
                                      </p:tavLst>
                                    </p:anim>
                                    <p:anim calcmode="lin" valueType="num">
                                      <p:cBhvr additive="base">
                                        <p:cTn id="24" dur="10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5" grpId="0" animBg="1"/>
      <p:bldP spid="36" grpId="0" animBg="1"/>
      <p:bldP spid="33"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F3263DE-627C-4C45-BAAD-F6B1DE91DF8D}"/>
              </a:ext>
            </a:extLst>
          </p:cNvPr>
          <p:cNvSpPr>
            <a:spLocks noGrp="1"/>
          </p:cNvSpPr>
          <p:nvPr>
            <p:ph type="pic" sz="quarter" idx="11"/>
          </p:nvPr>
        </p:nvSpPr>
        <p:spPr>
          <a:xfrm>
            <a:off x="691553" y="4002742"/>
            <a:ext cx="5081391" cy="2855258"/>
          </a:xfrm>
          <a:custGeom>
            <a:avLst/>
            <a:gdLst>
              <a:gd name="connsiteX0" fmla="*/ 0 w 5081391"/>
              <a:gd name="connsiteY0" fmla="*/ 0 h 2855258"/>
              <a:gd name="connsiteX1" fmla="*/ 5081391 w 5081391"/>
              <a:gd name="connsiteY1" fmla="*/ 0 h 2855258"/>
              <a:gd name="connsiteX2" fmla="*/ 5081391 w 5081391"/>
              <a:gd name="connsiteY2" fmla="*/ 2855258 h 2855258"/>
              <a:gd name="connsiteX3" fmla="*/ 0 w 5081391"/>
              <a:gd name="connsiteY3" fmla="*/ 2855258 h 2855258"/>
            </a:gdLst>
            <a:ahLst/>
            <a:cxnLst>
              <a:cxn ang="0">
                <a:pos x="connsiteX0" y="connsiteY0"/>
              </a:cxn>
              <a:cxn ang="0">
                <a:pos x="connsiteX1" y="connsiteY1"/>
              </a:cxn>
              <a:cxn ang="0">
                <a:pos x="connsiteX2" y="connsiteY2"/>
              </a:cxn>
              <a:cxn ang="0">
                <a:pos x="connsiteX3" y="connsiteY3"/>
              </a:cxn>
            </a:cxnLst>
            <a:rect l="l" t="t" r="r" b="b"/>
            <a:pathLst>
              <a:path w="5081391" h="2855258">
                <a:moveTo>
                  <a:pt x="0" y="0"/>
                </a:moveTo>
                <a:lnTo>
                  <a:pt x="5081391" y="0"/>
                </a:lnTo>
                <a:lnTo>
                  <a:pt x="5081391" y="2855258"/>
                </a:lnTo>
                <a:lnTo>
                  <a:pt x="0" y="2855258"/>
                </a:lnTo>
                <a:close/>
              </a:path>
            </a:pathLst>
          </a:custGeom>
          <a:solidFill>
            <a:schemeClr val="bg1">
              <a:lumMod val="95000"/>
              <a:alpha val="35000"/>
            </a:schemeClr>
          </a:solidFill>
          <a:effectLst>
            <a:outerShdw blurRad="990600" sx="102000" sy="102000" algn="ctr" rotWithShape="0">
              <a:prstClr val="black">
                <a:alpha val="25000"/>
              </a:prstClr>
            </a:outerShdw>
          </a:effectLst>
        </p:spPr>
        <p:txBody>
          <a:bodyPr/>
          <a:lstStyle>
            <a:lvl1pPr>
              <a:defRPr lang="en-US" sz="1600">
                <a:solidFill>
                  <a:schemeClr val="bg1">
                    <a:lumMod val="75000"/>
                  </a:schemeClr>
                </a:solidFill>
              </a:defRPr>
            </a:lvl1pPr>
          </a:lstStyle>
          <a:p>
            <a:pPr marL="0" marR="0" lvl="0" indent="0" fontAlgn="auto">
              <a:spcAft>
                <a:spcPts val="0"/>
              </a:spcAft>
              <a:buClrTx/>
              <a:buSzTx/>
              <a:buNone/>
              <a:tabLst/>
            </a:pPr>
            <a:endParaRPr lang="en-US"/>
          </a:p>
        </p:txBody>
      </p:sp>
      <p:sp>
        <p:nvSpPr>
          <p:cNvPr id="10" name="Picture Placeholder 9">
            <a:extLst>
              <a:ext uri="{FF2B5EF4-FFF2-40B4-BE49-F238E27FC236}">
                <a16:creationId xmlns:a16="http://schemas.microsoft.com/office/drawing/2014/main" id="{A0C1B358-9465-4640-ABDE-7F108ACE7016}"/>
              </a:ext>
            </a:extLst>
          </p:cNvPr>
          <p:cNvSpPr>
            <a:spLocks noGrp="1"/>
          </p:cNvSpPr>
          <p:nvPr>
            <p:ph type="pic" sz="quarter" idx="12"/>
          </p:nvPr>
        </p:nvSpPr>
        <p:spPr>
          <a:xfrm>
            <a:off x="6419058" y="4002742"/>
            <a:ext cx="5081391" cy="2855258"/>
          </a:xfrm>
          <a:custGeom>
            <a:avLst/>
            <a:gdLst>
              <a:gd name="connsiteX0" fmla="*/ 0 w 5081391"/>
              <a:gd name="connsiteY0" fmla="*/ 0 h 2855258"/>
              <a:gd name="connsiteX1" fmla="*/ 5081391 w 5081391"/>
              <a:gd name="connsiteY1" fmla="*/ 0 h 2855258"/>
              <a:gd name="connsiteX2" fmla="*/ 5081391 w 5081391"/>
              <a:gd name="connsiteY2" fmla="*/ 2855258 h 2855258"/>
              <a:gd name="connsiteX3" fmla="*/ 0 w 5081391"/>
              <a:gd name="connsiteY3" fmla="*/ 2855258 h 2855258"/>
            </a:gdLst>
            <a:ahLst/>
            <a:cxnLst>
              <a:cxn ang="0">
                <a:pos x="connsiteX0" y="connsiteY0"/>
              </a:cxn>
              <a:cxn ang="0">
                <a:pos x="connsiteX1" y="connsiteY1"/>
              </a:cxn>
              <a:cxn ang="0">
                <a:pos x="connsiteX2" y="connsiteY2"/>
              </a:cxn>
              <a:cxn ang="0">
                <a:pos x="connsiteX3" y="connsiteY3"/>
              </a:cxn>
            </a:cxnLst>
            <a:rect l="l" t="t" r="r" b="b"/>
            <a:pathLst>
              <a:path w="5081391" h="2855258">
                <a:moveTo>
                  <a:pt x="0" y="0"/>
                </a:moveTo>
                <a:lnTo>
                  <a:pt x="5081391" y="0"/>
                </a:lnTo>
                <a:lnTo>
                  <a:pt x="5081391" y="2855258"/>
                </a:lnTo>
                <a:lnTo>
                  <a:pt x="0" y="2855258"/>
                </a:lnTo>
                <a:close/>
              </a:path>
            </a:pathLst>
          </a:custGeom>
          <a:solidFill>
            <a:schemeClr val="bg1">
              <a:lumMod val="95000"/>
              <a:alpha val="35000"/>
            </a:schemeClr>
          </a:solidFill>
          <a:effectLst>
            <a:outerShdw blurRad="990600" sx="102000" sy="102000" algn="ctr" rotWithShape="0">
              <a:prstClr val="black">
                <a:alpha val="25000"/>
              </a:prstClr>
            </a:outerShdw>
          </a:effectLst>
        </p:spPr>
        <p:txBody>
          <a:bodyPr/>
          <a:lstStyle>
            <a:lvl1pPr>
              <a:defRPr lang="en-US" sz="1600">
                <a:solidFill>
                  <a:schemeClr val="bg1">
                    <a:lumMod val="75000"/>
                  </a:schemeClr>
                </a:solidFill>
              </a:defRPr>
            </a:lvl1pPr>
          </a:lstStyle>
          <a:p>
            <a:pPr marL="0" marR="0" lvl="0" indent="0" fontAlgn="auto">
              <a:spcAft>
                <a:spcPts val="0"/>
              </a:spcAft>
              <a:buClrTx/>
              <a:buSzTx/>
              <a:buNone/>
              <a:tabLst/>
            </a:pPr>
            <a:endParaRPr lang="en-US"/>
          </a:p>
        </p:txBody>
      </p:sp>
      <p:sp>
        <p:nvSpPr>
          <p:cNvPr id="2" name="Picture Placeholder 4">
            <a:extLst>
              <a:ext uri="{FF2B5EF4-FFF2-40B4-BE49-F238E27FC236}">
                <a16:creationId xmlns:a16="http://schemas.microsoft.com/office/drawing/2014/main" id="{C46BC5C2-78A6-419C-BE77-A546F85E43BA}"/>
              </a:ext>
            </a:extLst>
          </p:cNvPr>
          <p:cNvSpPr>
            <a:spLocks noGrp="1"/>
          </p:cNvSpPr>
          <p:nvPr>
            <p:ph type="pic" sz="quarter" idx="10"/>
          </p:nvPr>
        </p:nvSpPr>
        <p:spPr>
          <a:xfrm>
            <a:off x="2663771" y="3000829"/>
            <a:ext cx="6864457" cy="3857171"/>
          </a:xfrm>
          <a:prstGeom prst="rect">
            <a:avLst/>
          </a:prstGeom>
          <a:solidFill>
            <a:schemeClr val="bg1">
              <a:lumMod val="95000"/>
              <a:alpha val="35000"/>
            </a:schemeClr>
          </a:solidFill>
          <a:effectLst>
            <a:outerShdw blurRad="990600" sx="102000" sy="102000" algn="ctr" rotWithShape="0">
              <a:prstClr val="black">
                <a:alpha val="25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latin typeface="+mn-lt"/>
              </a:defRPr>
            </a:lvl1pPr>
          </a:lstStyle>
          <a:p>
            <a:endParaRPr lang="en-US" dirty="0"/>
          </a:p>
        </p:txBody>
      </p:sp>
    </p:spTree>
    <p:extLst>
      <p:ext uri="{BB962C8B-B14F-4D97-AF65-F5344CB8AC3E}">
        <p14:creationId xmlns:p14="http://schemas.microsoft.com/office/powerpoint/2010/main" val="271646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D152B4-37EC-4F19-99CA-0FE2EE7DA968}"/>
              </a:ext>
            </a:extLst>
          </p:cNvPr>
          <p:cNvSpPr>
            <a:spLocks noGrp="1"/>
          </p:cNvSpPr>
          <p:nvPr>
            <p:ph type="pic" sz="quarter" idx="10"/>
          </p:nvPr>
        </p:nvSpPr>
        <p:spPr>
          <a:xfrm>
            <a:off x="0" y="0"/>
            <a:ext cx="12192000" cy="3996814"/>
          </a:xfrm>
          <a:custGeom>
            <a:avLst/>
            <a:gdLst>
              <a:gd name="connsiteX0" fmla="*/ 0 w 12192000"/>
              <a:gd name="connsiteY0" fmla="*/ 0 h 3996814"/>
              <a:gd name="connsiteX1" fmla="*/ 12192000 w 12192000"/>
              <a:gd name="connsiteY1" fmla="*/ 0 h 3996814"/>
              <a:gd name="connsiteX2" fmla="*/ 12192000 w 12192000"/>
              <a:gd name="connsiteY2" fmla="*/ 3996814 h 3996814"/>
              <a:gd name="connsiteX3" fmla="*/ 0 w 12192000"/>
              <a:gd name="connsiteY3" fmla="*/ 3996814 h 3996814"/>
            </a:gdLst>
            <a:ahLst/>
            <a:cxnLst>
              <a:cxn ang="0">
                <a:pos x="connsiteX0" y="connsiteY0"/>
              </a:cxn>
              <a:cxn ang="0">
                <a:pos x="connsiteX1" y="connsiteY1"/>
              </a:cxn>
              <a:cxn ang="0">
                <a:pos x="connsiteX2" y="connsiteY2"/>
              </a:cxn>
              <a:cxn ang="0">
                <a:pos x="connsiteX3" y="connsiteY3"/>
              </a:cxn>
            </a:cxnLst>
            <a:rect l="l" t="t" r="r" b="b"/>
            <a:pathLst>
              <a:path w="12192000" h="3996814">
                <a:moveTo>
                  <a:pt x="0" y="0"/>
                </a:moveTo>
                <a:lnTo>
                  <a:pt x="12192000" y="0"/>
                </a:lnTo>
                <a:lnTo>
                  <a:pt x="12192000" y="3996814"/>
                </a:lnTo>
                <a:lnTo>
                  <a:pt x="0" y="3996814"/>
                </a:lnTo>
                <a:close/>
              </a:path>
            </a:pathLst>
          </a:custGeom>
          <a:solidFill>
            <a:schemeClr val="bg1">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12005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B26341F-8611-4341-8A85-0BA5B51B3BAE}"/>
              </a:ext>
            </a:extLst>
          </p:cNvPr>
          <p:cNvSpPr>
            <a:spLocks noGrp="1"/>
          </p:cNvSpPr>
          <p:nvPr>
            <p:ph type="pic" sz="quarter" idx="10"/>
          </p:nvPr>
        </p:nvSpPr>
        <p:spPr>
          <a:xfrm>
            <a:off x="1238865" y="781665"/>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0" name="Picture Placeholder 9">
            <a:extLst>
              <a:ext uri="{FF2B5EF4-FFF2-40B4-BE49-F238E27FC236}">
                <a16:creationId xmlns:a16="http://schemas.microsoft.com/office/drawing/2014/main" id="{1E985CB1-9CC5-434A-972C-3F5A6E45E221}"/>
              </a:ext>
            </a:extLst>
          </p:cNvPr>
          <p:cNvSpPr>
            <a:spLocks noGrp="1"/>
          </p:cNvSpPr>
          <p:nvPr>
            <p:ph type="pic" sz="quarter" idx="11"/>
          </p:nvPr>
        </p:nvSpPr>
        <p:spPr>
          <a:xfrm>
            <a:off x="6199239" y="781665"/>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1" name="Picture Placeholder 10">
            <a:extLst>
              <a:ext uri="{FF2B5EF4-FFF2-40B4-BE49-F238E27FC236}">
                <a16:creationId xmlns:a16="http://schemas.microsoft.com/office/drawing/2014/main" id="{30E91BF2-8BE2-4C6A-8815-5922D367198A}"/>
              </a:ext>
            </a:extLst>
          </p:cNvPr>
          <p:cNvSpPr>
            <a:spLocks noGrp="1"/>
          </p:cNvSpPr>
          <p:nvPr>
            <p:ph type="pic" sz="quarter" idx="12"/>
          </p:nvPr>
        </p:nvSpPr>
        <p:spPr>
          <a:xfrm>
            <a:off x="3719052" y="3834582"/>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2" name="Picture Placeholder 11">
            <a:extLst>
              <a:ext uri="{FF2B5EF4-FFF2-40B4-BE49-F238E27FC236}">
                <a16:creationId xmlns:a16="http://schemas.microsoft.com/office/drawing/2014/main" id="{B80A0E9F-9B00-4A36-B1E8-29F74441EEED}"/>
              </a:ext>
            </a:extLst>
          </p:cNvPr>
          <p:cNvSpPr>
            <a:spLocks noGrp="1"/>
          </p:cNvSpPr>
          <p:nvPr>
            <p:ph type="pic" sz="quarter" idx="13"/>
          </p:nvPr>
        </p:nvSpPr>
        <p:spPr>
          <a:xfrm>
            <a:off x="8676968" y="3834582"/>
            <a:ext cx="2241754" cy="2241754"/>
          </a:xfrm>
          <a:custGeom>
            <a:avLst/>
            <a:gdLst>
              <a:gd name="connsiteX0" fmla="*/ 0 w 2241754"/>
              <a:gd name="connsiteY0" fmla="*/ 0 h 2241754"/>
              <a:gd name="connsiteX1" fmla="*/ 2241754 w 2241754"/>
              <a:gd name="connsiteY1" fmla="*/ 0 h 2241754"/>
              <a:gd name="connsiteX2" fmla="*/ 2241754 w 2241754"/>
              <a:gd name="connsiteY2" fmla="*/ 2241754 h 2241754"/>
              <a:gd name="connsiteX3" fmla="*/ 0 w 2241754"/>
              <a:gd name="connsiteY3" fmla="*/ 2241754 h 2241754"/>
            </a:gdLst>
            <a:ahLst/>
            <a:cxnLst>
              <a:cxn ang="0">
                <a:pos x="connsiteX0" y="connsiteY0"/>
              </a:cxn>
              <a:cxn ang="0">
                <a:pos x="connsiteX1" y="connsiteY1"/>
              </a:cxn>
              <a:cxn ang="0">
                <a:pos x="connsiteX2" y="connsiteY2"/>
              </a:cxn>
              <a:cxn ang="0">
                <a:pos x="connsiteX3" y="connsiteY3"/>
              </a:cxn>
            </a:cxnLst>
            <a:rect l="l" t="t" r="r" b="b"/>
            <a:pathLst>
              <a:path w="2241754" h="2241754">
                <a:moveTo>
                  <a:pt x="0" y="0"/>
                </a:moveTo>
                <a:lnTo>
                  <a:pt x="2241754" y="0"/>
                </a:lnTo>
                <a:lnTo>
                  <a:pt x="2241754" y="2241754"/>
                </a:lnTo>
                <a:lnTo>
                  <a:pt x="0" y="2241754"/>
                </a:lnTo>
                <a:close/>
              </a:path>
            </a:pathLst>
          </a:custGeom>
          <a:solidFill>
            <a:schemeClr val="bg1">
              <a:lumMod val="95000"/>
              <a:alpha val="35000"/>
            </a:schemeClr>
          </a:solidFill>
          <a:effectLst>
            <a:outerShdw blurRad="762000" dist="393700" dir="2700000" sx="88000" sy="8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62452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EA7F29F5-F9E3-49C5-8AE1-90F7C3665CC0}"/>
              </a:ext>
            </a:extLst>
          </p:cNvPr>
          <p:cNvSpPr>
            <a:spLocks noGrp="1"/>
          </p:cNvSpPr>
          <p:nvPr>
            <p:ph type="pic" sz="quarter" idx="11"/>
          </p:nvPr>
        </p:nvSpPr>
        <p:spPr>
          <a:xfrm>
            <a:off x="7340600" y="1998861"/>
            <a:ext cx="3403600" cy="2082797"/>
          </a:xfrm>
          <a:custGeom>
            <a:avLst/>
            <a:gdLst>
              <a:gd name="connsiteX0" fmla="*/ 0 w 3403600"/>
              <a:gd name="connsiteY0" fmla="*/ 0 h 2082797"/>
              <a:gd name="connsiteX1" fmla="*/ 3403600 w 3403600"/>
              <a:gd name="connsiteY1" fmla="*/ 0 h 2082797"/>
              <a:gd name="connsiteX2" fmla="*/ 3403600 w 3403600"/>
              <a:gd name="connsiteY2" fmla="*/ 2082797 h 2082797"/>
              <a:gd name="connsiteX3" fmla="*/ 0 w 3403600"/>
              <a:gd name="connsiteY3" fmla="*/ 2082797 h 2082797"/>
            </a:gdLst>
            <a:ahLst/>
            <a:cxnLst>
              <a:cxn ang="0">
                <a:pos x="connsiteX0" y="connsiteY0"/>
              </a:cxn>
              <a:cxn ang="0">
                <a:pos x="connsiteX1" y="connsiteY1"/>
              </a:cxn>
              <a:cxn ang="0">
                <a:pos x="connsiteX2" y="connsiteY2"/>
              </a:cxn>
              <a:cxn ang="0">
                <a:pos x="connsiteX3" y="connsiteY3"/>
              </a:cxn>
            </a:cxnLst>
            <a:rect l="l" t="t" r="r" b="b"/>
            <a:pathLst>
              <a:path w="3403600" h="2082797">
                <a:moveTo>
                  <a:pt x="0" y="0"/>
                </a:moveTo>
                <a:lnTo>
                  <a:pt x="3403600" y="0"/>
                </a:lnTo>
                <a:lnTo>
                  <a:pt x="3403600" y="2082797"/>
                </a:lnTo>
                <a:lnTo>
                  <a:pt x="0" y="2082797"/>
                </a:lnTo>
                <a:close/>
              </a:path>
            </a:pathLst>
          </a:custGeom>
        </p:spPr>
        <p:txBody>
          <a:bodyPr wrap="square">
            <a:noAutofit/>
          </a:bodyPr>
          <a:lstStyle/>
          <a:p>
            <a:endParaRPr lang="zh-CN" altLang="en-US"/>
          </a:p>
        </p:txBody>
      </p:sp>
      <p:sp>
        <p:nvSpPr>
          <p:cNvPr id="9" name="图片占位符 8">
            <a:extLst>
              <a:ext uri="{FF2B5EF4-FFF2-40B4-BE49-F238E27FC236}">
                <a16:creationId xmlns:a16="http://schemas.microsoft.com/office/drawing/2014/main" id="{F0E4ACF9-11A4-4DD8-B815-B7EC155A895A}"/>
              </a:ext>
            </a:extLst>
          </p:cNvPr>
          <p:cNvSpPr>
            <a:spLocks noGrp="1"/>
          </p:cNvSpPr>
          <p:nvPr>
            <p:ph type="pic" sz="quarter" idx="10"/>
          </p:nvPr>
        </p:nvSpPr>
        <p:spPr>
          <a:xfrm>
            <a:off x="1447801" y="1998861"/>
            <a:ext cx="3403600" cy="2082797"/>
          </a:xfrm>
          <a:custGeom>
            <a:avLst/>
            <a:gdLst>
              <a:gd name="connsiteX0" fmla="*/ 0 w 3403600"/>
              <a:gd name="connsiteY0" fmla="*/ 0 h 2082797"/>
              <a:gd name="connsiteX1" fmla="*/ 3403600 w 3403600"/>
              <a:gd name="connsiteY1" fmla="*/ 0 h 2082797"/>
              <a:gd name="connsiteX2" fmla="*/ 3403600 w 3403600"/>
              <a:gd name="connsiteY2" fmla="*/ 2082797 h 2082797"/>
              <a:gd name="connsiteX3" fmla="*/ 0 w 3403600"/>
              <a:gd name="connsiteY3" fmla="*/ 2082797 h 2082797"/>
            </a:gdLst>
            <a:ahLst/>
            <a:cxnLst>
              <a:cxn ang="0">
                <a:pos x="connsiteX0" y="connsiteY0"/>
              </a:cxn>
              <a:cxn ang="0">
                <a:pos x="connsiteX1" y="connsiteY1"/>
              </a:cxn>
              <a:cxn ang="0">
                <a:pos x="connsiteX2" y="connsiteY2"/>
              </a:cxn>
              <a:cxn ang="0">
                <a:pos x="connsiteX3" y="connsiteY3"/>
              </a:cxn>
            </a:cxnLst>
            <a:rect l="l" t="t" r="r" b="b"/>
            <a:pathLst>
              <a:path w="3403600" h="2082797">
                <a:moveTo>
                  <a:pt x="0" y="0"/>
                </a:moveTo>
                <a:lnTo>
                  <a:pt x="3403600" y="0"/>
                </a:lnTo>
                <a:lnTo>
                  <a:pt x="3403600" y="2082797"/>
                </a:lnTo>
                <a:lnTo>
                  <a:pt x="0" y="208279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78189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862FB351-F2C7-4BFC-87D8-E24381A2CD7C}"/>
              </a:ext>
            </a:extLst>
          </p:cNvPr>
          <p:cNvSpPr>
            <a:spLocks noGrp="1"/>
          </p:cNvSpPr>
          <p:nvPr>
            <p:ph type="pic" sz="quarter" idx="11"/>
          </p:nvPr>
        </p:nvSpPr>
        <p:spPr>
          <a:xfrm>
            <a:off x="4000500" y="1800225"/>
            <a:ext cx="4133850" cy="2676525"/>
          </a:xfrm>
          <a:custGeom>
            <a:avLst/>
            <a:gdLst>
              <a:gd name="connsiteX0" fmla="*/ 0 w 1771650"/>
              <a:gd name="connsiteY0" fmla="*/ 0 h 942975"/>
              <a:gd name="connsiteX1" fmla="*/ 1771650 w 1771650"/>
              <a:gd name="connsiteY1" fmla="*/ 0 h 942975"/>
              <a:gd name="connsiteX2" fmla="*/ 1771650 w 1771650"/>
              <a:gd name="connsiteY2" fmla="*/ 942975 h 942975"/>
              <a:gd name="connsiteX3" fmla="*/ 0 w 1771650"/>
              <a:gd name="connsiteY3" fmla="*/ 942975 h 942975"/>
              <a:gd name="connsiteX4" fmla="*/ 0 w 1771650"/>
              <a:gd name="connsiteY4" fmla="*/ 0 h 942975"/>
              <a:gd name="connsiteX0" fmla="*/ 0 w 2333625"/>
              <a:gd name="connsiteY0" fmla="*/ 0 h 1781175"/>
              <a:gd name="connsiteX1" fmla="*/ 2333625 w 2333625"/>
              <a:gd name="connsiteY1" fmla="*/ 838200 h 1781175"/>
              <a:gd name="connsiteX2" fmla="*/ 2333625 w 2333625"/>
              <a:gd name="connsiteY2" fmla="*/ 1781175 h 1781175"/>
              <a:gd name="connsiteX3" fmla="*/ 561975 w 2333625"/>
              <a:gd name="connsiteY3" fmla="*/ 1781175 h 1781175"/>
              <a:gd name="connsiteX4" fmla="*/ 0 w 2333625"/>
              <a:gd name="connsiteY4" fmla="*/ 0 h 1781175"/>
              <a:gd name="connsiteX0" fmla="*/ 0 w 2333625"/>
              <a:gd name="connsiteY0" fmla="*/ 0 h 2676525"/>
              <a:gd name="connsiteX1" fmla="*/ 2333625 w 2333625"/>
              <a:gd name="connsiteY1" fmla="*/ 838200 h 2676525"/>
              <a:gd name="connsiteX2" fmla="*/ 2333625 w 2333625"/>
              <a:gd name="connsiteY2" fmla="*/ 1781175 h 2676525"/>
              <a:gd name="connsiteX3" fmla="*/ 409575 w 2333625"/>
              <a:gd name="connsiteY3" fmla="*/ 2676525 h 2676525"/>
              <a:gd name="connsiteX4" fmla="*/ 0 w 2333625"/>
              <a:gd name="connsiteY4" fmla="*/ 0 h 2676525"/>
              <a:gd name="connsiteX0" fmla="*/ 0 w 4133850"/>
              <a:gd name="connsiteY0" fmla="*/ 0 h 2676525"/>
              <a:gd name="connsiteX1" fmla="*/ 2333625 w 4133850"/>
              <a:gd name="connsiteY1" fmla="*/ 838200 h 2676525"/>
              <a:gd name="connsiteX2" fmla="*/ 4133850 w 4133850"/>
              <a:gd name="connsiteY2" fmla="*/ 2590800 h 2676525"/>
              <a:gd name="connsiteX3" fmla="*/ 409575 w 4133850"/>
              <a:gd name="connsiteY3" fmla="*/ 2676525 h 2676525"/>
              <a:gd name="connsiteX4" fmla="*/ 0 w 4133850"/>
              <a:gd name="connsiteY4" fmla="*/ 0 h 2676525"/>
              <a:gd name="connsiteX0" fmla="*/ 0 w 4133850"/>
              <a:gd name="connsiteY0" fmla="*/ 0 h 2676525"/>
              <a:gd name="connsiteX1" fmla="*/ 3648075 w 4133850"/>
              <a:gd name="connsiteY1" fmla="*/ 76200 h 2676525"/>
              <a:gd name="connsiteX2" fmla="*/ 4133850 w 4133850"/>
              <a:gd name="connsiteY2" fmla="*/ 2590800 h 2676525"/>
              <a:gd name="connsiteX3" fmla="*/ 409575 w 4133850"/>
              <a:gd name="connsiteY3" fmla="*/ 2676525 h 2676525"/>
              <a:gd name="connsiteX4" fmla="*/ 0 w 4133850"/>
              <a:gd name="connsiteY4" fmla="*/ 0 h 267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850" h="2676525">
                <a:moveTo>
                  <a:pt x="0" y="0"/>
                </a:moveTo>
                <a:lnTo>
                  <a:pt x="3648075" y="76200"/>
                </a:lnTo>
                <a:lnTo>
                  <a:pt x="4133850" y="2590800"/>
                </a:lnTo>
                <a:lnTo>
                  <a:pt x="409575" y="2676525"/>
                </a:lnTo>
                <a:lnTo>
                  <a:pt x="0" y="0"/>
                </a:lnTo>
                <a:close/>
              </a:path>
            </a:pathLst>
          </a:custGeom>
        </p:spPr>
        <p:txBody>
          <a:bodyPr/>
          <a:lstStyle/>
          <a:p>
            <a:endParaRPr lang="zh-CN" altLang="en-US"/>
          </a:p>
        </p:txBody>
      </p:sp>
    </p:spTree>
    <p:extLst>
      <p:ext uri="{BB962C8B-B14F-4D97-AF65-F5344CB8AC3E}">
        <p14:creationId xmlns:p14="http://schemas.microsoft.com/office/powerpoint/2010/main" val="2494320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92FD0EE-C24F-4E8E-99AF-9EBB72437578}"/>
              </a:ext>
            </a:extLst>
          </p:cNvPr>
          <p:cNvSpPr>
            <a:spLocks noGrp="1"/>
          </p:cNvSpPr>
          <p:nvPr>
            <p:ph type="pic" sz="quarter" idx="10"/>
          </p:nvPr>
        </p:nvSpPr>
        <p:spPr>
          <a:xfrm>
            <a:off x="2514600" y="0"/>
            <a:ext cx="9677400" cy="6858000"/>
          </a:xfrm>
          <a:custGeom>
            <a:avLst/>
            <a:gdLst>
              <a:gd name="connsiteX0" fmla="*/ 0 w 9677400"/>
              <a:gd name="connsiteY0" fmla="*/ 0 h 6858000"/>
              <a:gd name="connsiteX1" fmla="*/ 9677400 w 9677400"/>
              <a:gd name="connsiteY1" fmla="*/ 0 h 6858000"/>
              <a:gd name="connsiteX2" fmla="*/ 9677400 w 9677400"/>
              <a:gd name="connsiteY2" fmla="*/ 6858000 h 6858000"/>
              <a:gd name="connsiteX3" fmla="*/ 6858000 w 9677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77400" h="6858000">
                <a:moveTo>
                  <a:pt x="0" y="0"/>
                </a:moveTo>
                <a:lnTo>
                  <a:pt x="9677400" y="0"/>
                </a:lnTo>
                <a:lnTo>
                  <a:pt x="9677400" y="6858000"/>
                </a:lnTo>
                <a:lnTo>
                  <a:pt x="685800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dirty="0"/>
          </a:p>
        </p:txBody>
      </p:sp>
      <p:sp>
        <p:nvSpPr>
          <p:cNvPr id="12" name="Picture Placeholder 11">
            <a:extLst>
              <a:ext uri="{FF2B5EF4-FFF2-40B4-BE49-F238E27FC236}">
                <a16:creationId xmlns:a16="http://schemas.microsoft.com/office/drawing/2014/main" id="{C306FC0D-FA45-478C-ACA1-594B48247B0B}"/>
              </a:ext>
            </a:extLst>
          </p:cNvPr>
          <p:cNvSpPr>
            <a:spLocks noGrp="1"/>
          </p:cNvSpPr>
          <p:nvPr>
            <p:ph type="pic" sz="quarter" idx="11"/>
          </p:nvPr>
        </p:nvSpPr>
        <p:spPr>
          <a:xfrm>
            <a:off x="5693243" y="1734609"/>
            <a:ext cx="1828556" cy="1828556"/>
          </a:xfrm>
          <a:custGeom>
            <a:avLst/>
            <a:gdLst>
              <a:gd name="connsiteX0" fmla="*/ 914278 w 1828556"/>
              <a:gd name="connsiteY0" fmla="*/ 0 h 1828556"/>
              <a:gd name="connsiteX1" fmla="*/ 1828556 w 1828556"/>
              <a:gd name="connsiteY1" fmla="*/ 914278 h 1828556"/>
              <a:gd name="connsiteX2" fmla="*/ 914278 w 1828556"/>
              <a:gd name="connsiteY2" fmla="*/ 1828556 h 1828556"/>
              <a:gd name="connsiteX3" fmla="*/ 0 w 1828556"/>
              <a:gd name="connsiteY3" fmla="*/ 914278 h 1828556"/>
              <a:gd name="connsiteX4" fmla="*/ 914278 w 1828556"/>
              <a:gd name="connsiteY4" fmla="*/ 0 h 18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556" h="1828556">
                <a:moveTo>
                  <a:pt x="914278" y="0"/>
                </a:moveTo>
                <a:cubicBezTo>
                  <a:pt x="1419220" y="0"/>
                  <a:pt x="1828556" y="409336"/>
                  <a:pt x="1828556" y="914278"/>
                </a:cubicBezTo>
                <a:cubicBezTo>
                  <a:pt x="1828556" y="1419220"/>
                  <a:pt x="1419220" y="1828556"/>
                  <a:pt x="914278" y="1828556"/>
                </a:cubicBezTo>
                <a:cubicBezTo>
                  <a:pt x="409336" y="1828556"/>
                  <a:pt x="0" y="1419220"/>
                  <a:pt x="0" y="914278"/>
                </a:cubicBezTo>
                <a:cubicBezTo>
                  <a:pt x="0" y="409336"/>
                  <a:pt x="409336" y="0"/>
                  <a:pt x="914278"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dirty="0"/>
          </a:p>
        </p:txBody>
      </p:sp>
      <p:sp>
        <p:nvSpPr>
          <p:cNvPr id="13" name="Picture Placeholder 12">
            <a:extLst>
              <a:ext uri="{FF2B5EF4-FFF2-40B4-BE49-F238E27FC236}">
                <a16:creationId xmlns:a16="http://schemas.microsoft.com/office/drawing/2014/main" id="{7244BB38-56FD-4532-8D69-C0278A6E3766}"/>
              </a:ext>
            </a:extLst>
          </p:cNvPr>
          <p:cNvSpPr>
            <a:spLocks noGrp="1"/>
          </p:cNvSpPr>
          <p:nvPr>
            <p:ph type="pic" sz="quarter" idx="12"/>
          </p:nvPr>
        </p:nvSpPr>
        <p:spPr>
          <a:xfrm>
            <a:off x="8651714" y="1734609"/>
            <a:ext cx="1828556" cy="1828556"/>
          </a:xfrm>
          <a:custGeom>
            <a:avLst/>
            <a:gdLst>
              <a:gd name="connsiteX0" fmla="*/ 914278 w 1828556"/>
              <a:gd name="connsiteY0" fmla="*/ 0 h 1828556"/>
              <a:gd name="connsiteX1" fmla="*/ 1828556 w 1828556"/>
              <a:gd name="connsiteY1" fmla="*/ 914278 h 1828556"/>
              <a:gd name="connsiteX2" fmla="*/ 914278 w 1828556"/>
              <a:gd name="connsiteY2" fmla="*/ 1828556 h 1828556"/>
              <a:gd name="connsiteX3" fmla="*/ 0 w 1828556"/>
              <a:gd name="connsiteY3" fmla="*/ 914278 h 1828556"/>
              <a:gd name="connsiteX4" fmla="*/ 914278 w 1828556"/>
              <a:gd name="connsiteY4" fmla="*/ 0 h 18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556" h="1828556">
                <a:moveTo>
                  <a:pt x="914278" y="0"/>
                </a:moveTo>
                <a:cubicBezTo>
                  <a:pt x="1419220" y="0"/>
                  <a:pt x="1828556" y="409336"/>
                  <a:pt x="1828556" y="914278"/>
                </a:cubicBezTo>
                <a:cubicBezTo>
                  <a:pt x="1828556" y="1419220"/>
                  <a:pt x="1419220" y="1828556"/>
                  <a:pt x="914278" y="1828556"/>
                </a:cubicBezTo>
                <a:cubicBezTo>
                  <a:pt x="409336" y="1828556"/>
                  <a:pt x="0" y="1419220"/>
                  <a:pt x="0" y="914278"/>
                </a:cubicBezTo>
                <a:cubicBezTo>
                  <a:pt x="0" y="409336"/>
                  <a:pt x="409336" y="0"/>
                  <a:pt x="914278"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8130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7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842DC9-2AE3-4554-B63E-E706B39FBD8B}"/>
              </a:ext>
            </a:extLst>
          </p:cNvPr>
          <p:cNvSpPr>
            <a:spLocks noGrp="1"/>
          </p:cNvSpPr>
          <p:nvPr>
            <p:ph type="pic" sz="quarter" idx="11"/>
          </p:nvPr>
        </p:nvSpPr>
        <p:spPr>
          <a:xfrm>
            <a:off x="1" y="-1"/>
            <a:ext cx="4331109" cy="5294671"/>
          </a:xfrm>
          <a:custGeom>
            <a:avLst/>
            <a:gdLst>
              <a:gd name="connsiteX0" fmla="*/ 0 w 4331109"/>
              <a:gd name="connsiteY0" fmla="*/ 0 h 5294671"/>
              <a:gd name="connsiteX1" fmla="*/ 4331109 w 4331109"/>
              <a:gd name="connsiteY1" fmla="*/ 0 h 5294671"/>
              <a:gd name="connsiteX2" fmla="*/ 4331109 w 4331109"/>
              <a:gd name="connsiteY2" fmla="*/ 5294671 h 5294671"/>
              <a:gd name="connsiteX3" fmla="*/ 0 w 4331109"/>
              <a:gd name="connsiteY3" fmla="*/ 5294671 h 5294671"/>
            </a:gdLst>
            <a:ahLst/>
            <a:cxnLst>
              <a:cxn ang="0">
                <a:pos x="connsiteX0" y="connsiteY0"/>
              </a:cxn>
              <a:cxn ang="0">
                <a:pos x="connsiteX1" y="connsiteY1"/>
              </a:cxn>
              <a:cxn ang="0">
                <a:pos x="connsiteX2" y="connsiteY2"/>
              </a:cxn>
              <a:cxn ang="0">
                <a:pos x="connsiteX3" y="connsiteY3"/>
              </a:cxn>
            </a:cxnLst>
            <a:rect l="l" t="t" r="r" b="b"/>
            <a:pathLst>
              <a:path w="4331109" h="5294671">
                <a:moveTo>
                  <a:pt x="0" y="0"/>
                </a:moveTo>
                <a:lnTo>
                  <a:pt x="4331109" y="0"/>
                </a:lnTo>
                <a:lnTo>
                  <a:pt x="4331109" y="5294671"/>
                </a:lnTo>
                <a:lnTo>
                  <a:pt x="0" y="5294671"/>
                </a:lnTo>
                <a:close/>
              </a:path>
            </a:pathLst>
          </a:custGeom>
          <a:solidFill>
            <a:schemeClr val="bg1">
              <a:lumMod val="95000"/>
              <a:alpha val="35000"/>
            </a:schemeClr>
          </a:solidFill>
          <a:effectLst>
            <a:outerShdw blurRad="762000" dist="838200" dir="2700000" sx="88000" sy="88000" algn="tl" rotWithShape="0">
              <a:prstClr val="black">
                <a:alpha val="40000"/>
              </a:prstClr>
            </a:outerShdw>
          </a:effectLst>
        </p:spPr>
        <p:txBody>
          <a:bodyPr wrap="square">
            <a:noAutofit/>
          </a:bodyPr>
          <a:lstStyle>
            <a:lvl1pPr marL="0" indent="0">
              <a:buNone/>
              <a:defRPr lang="en-US" sz="1600">
                <a:solidFill>
                  <a:schemeClr val="bg1">
                    <a:lumMod val="75000"/>
                  </a:schemeClr>
                </a:solidFill>
              </a:defRPr>
            </a:lvl1pPr>
          </a:lstStyle>
          <a:p>
            <a:pPr lvl="0"/>
            <a:endParaRPr lang="en-US"/>
          </a:p>
        </p:txBody>
      </p:sp>
      <p:sp>
        <p:nvSpPr>
          <p:cNvPr id="6" name="Picture Placeholder 5">
            <a:extLst>
              <a:ext uri="{FF2B5EF4-FFF2-40B4-BE49-F238E27FC236}">
                <a16:creationId xmlns:a16="http://schemas.microsoft.com/office/drawing/2014/main" id="{979CDB48-2135-463C-ACF3-1D44059792B6}"/>
              </a:ext>
            </a:extLst>
          </p:cNvPr>
          <p:cNvSpPr>
            <a:spLocks noGrp="1"/>
          </p:cNvSpPr>
          <p:nvPr>
            <p:ph type="pic" sz="quarter" idx="10"/>
          </p:nvPr>
        </p:nvSpPr>
        <p:spPr>
          <a:xfrm>
            <a:off x="4331109" y="0"/>
            <a:ext cx="7860891" cy="4586748"/>
          </a:xfrm>
          <a:custGeom>
            <a:avLst/>
            <a:gdLst>
              <a:gd name="connsiteX0" fmla="*/ 0 w 7860891"/>
              <a:gd name="connsiteY0" fmla="*/ 0 h 4586748"/>
              <a:gd name="connsiteX1" fmla="*/ 7860891 w 7860891"/>
              <a:gd name="connsiteY1" fmla="*/ 0 h 4586748"/>
              <a:gd name="connsiteX2" fmla="*/ 7860891 w 7860891"/>
              <a:gd name="connsiteY2" fmla="*/ 4586748 h 4586748"/>
              <a:gd name="connsiteX3" fmla="*/ 0 w 7860891"/>
              <a:gd name="connsiteY3" fmla="*/ 4586748 h 4586748"/>
            </a:gdLst>
            <a:ahLst/>
            <a:cxnLst>
              <a:cxn ang="0">
                <a:pos x="connsiteX0" y="connsiteY0"/>
              </a:cxn>
              <a:cxn ang="0">
                <a:pos x="connsiteX1" y="connsiteY1"/>
              </a:cxn>
              <a:cxn ang="0">
                <a:pos x="connsiteX2" y="connsiteY2"/>
              </a:cxn>
              <a:cxn ang="0">
                <a:pos x="connsiteX3" y="connsiteY3"/>
              </a:cxn>
            </a:cxnLst>
            <a:rect l="l" t="t" r="r" b="b"/>
            <a:pathLst>
              <a:path w="7860891" h="4586748">
                <a:moveTo>
                  <a:pt x="0" y="0"/>
                </a:moveTo>
                <a:lnTo>
                  <a:pt x="7860891" y="0"/>
                </a:lnTo>
                <a:lnTo>
                  <a:pt x="7860891" y="4586748"/>
                </a:lnTo>
                <a:lnTo>
                  <a:pt x="0" y="4586748"/>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42052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A9B84-5EBD-483E-84BA-20947950A4BE}"/>
              </a:ext>
            </a:extLst>
          </p:cNvPr>
          <p:cNvSpPr/>
          <p:nvPr userDrawn="1"/>
        </p:nvSpPr>
        <p:spPr>
          <a:xfrm>
            <a:off x="0" y="0"/>
            <a:ext cx="12192000" cy="6858000"/>
          </a:xfrm>
          <a:prstGeom prst="rect">
            <a:avLst/>
          </a:prstGeom>
          <a:solidFill>
            <a:srgbClr val="0919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E687875-F878-4EB5-8A21-92011C10F26D}"/>
              </a:ext>
            </a:extLst>
          </p:cNvPr>
          <p:cNvSpPr>
            <a:spLocks noGrp="1"/>
          </p:cNvSpPr>
          <p:nvPr>
            <p:ph type="pic" sz="quarter" idx="10"/>
          </p:nvPr>
        </p:nvSpPr>
        <p:spPr>
          <a:xfrm>
            <a:off x="1143000" y="868680"/>
            <a:ext cx="4282440" cy="5989320"/>
          </a:xfrm>
          <a:custGeom>
            <a:avLst/>
            <a:gdLst>
              <a:gd name="connsiteX0" fmla="*/ 0 w 4282440"/>
              <a:gd name="connsiteY0" fmla="*/ 0 h 5989320"/>
              <a:gd name="connsiteX1" fmla="*/ 4282440 w 4282440"/>
              <a:gd name="connsiteY1" fmla="*/ 0 h 5989320"/>
              <a:gd name="connsiteX2" fmla="*/ 4282440 w 4282440"/>
              <a:gd name="connsiteY2" fmla="*/ 5989320 h 5989320"/>
              <a:gd name="connsiteX3" fmla="*/ 0 w 4282440"/>
              <a:gd name="connsiteY3" fmla="*/ 5989320 h 5989320"/>
            </a:gdLst>
            <a:ahLst/>
            <a:cxnLst>
              <a:cxn ang="0">
                <a:pos x="connsiteX0" y="connsiteY0"/>
              </a:cxn>
              <a:cxn ang="0">
                <a:pos x="connsiteX1" y="connsiteY1"/>
              </a:cxn>
              <a:cxn ang="0">
                <a:pos x="connsiteX2" y="connsiteY2"/>
              </a:cxn>
              <a:cxn ang="0">
                <a:pos x="connsiteX3" y="connsiteY3"/>
              </a:cxn>
            </a:cxnLst>
            <a:rect l="l" t="t" r="r" b="b"/>
            <a:pathLst>
              <a:path w="4282440" h="5989320">
                <a:moveTo>
                  <a:pt x="0" y="0"/>
                </a:moveTo>
                <a:lnTo>
                  <a:pt x="4282440" y="0"/>
                </a:lnTo>
                <a:lnTo>
                  <a:pt x="4282440" y="5989320"/>
                </a:lnTo>
                <a:lnTo>
                  <a:pt x="0" y="5989320"/>
                </a:lnTo>
                <a:close/>
              </a:path>
            </a:pathLst>
          </a:custGeom>
          <a:solidFill>
            <a:schemeClr val="bg1">
              <a:lumMod val="85000"/>
              <a:alpha val="35000"/>
            </a:schemeClr>
          </a:solidFill>
          <a:effectLst>
            <a:outerShdw blurRad="914400" dist="863600" dir="2700000" sx="90000" sy="90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71596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0F3CFAB-150C-47CE-B2A8-23135692CC86}"/>
              </a:ext>
            </a:extLst>
          </p:cNvPr>
          <p:cNvSpPr>
            <a:spLocks noGrp="1"/>
          </p:cNvSpPr>
          <p:nvPr>
            <p:ph type="pic" sz="quarter" idx="11"/>
          </p:nvPr>
        </p:nvSpPr>
        <p:spPr>
          <a:xfrm>
            <a:off x="4587240" y="2573568"/>
            <a:ext cx="3230880" cy="2697480"/>
          </a:xfrm>
          <a:custGeom>
            <a:avLst/>
            <a:gdLst>
              <a:gd name="connsiteX0" fmla="*/ 0 w 3230880"/>
              <a:gd name="connsiteY0" fmla="*/ 0 h 2697480"/>
              <a:gd name="connsiteX1" fmla="*/ 3230880 w 3230880"/>
              <a:gd name="connsiteY1" fmla="*/ 0 h 2697480"/>
              <a:gd name="connsiteX2" fmla="*/ 3230880 w 3230880"/>
              <a:gd name="connsiteY2" fmla="*/ 2697480 h 2697480"/>
              <a:gd name="connsiteX3" fmla="*/ 0 w 3230880"/>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3230880" h="2697480">
                <a:moveTo>
                  <a:pt x="0" y="0"/>
                </a:moveTo>
                <a:lnTo>
                  <a:pt x="3230880" y="0"/>
                </a:lnTo>
                <a:lnTo>
                  <a:pt x="3230880" y="2697480"/>
                </a:lnTo>
                <a:lnTo>
                  <a:pt x="0" y="269748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3" name="Picture Placeholder 12">
            <a:extLst>
              <a:ext uri="{FF2B5EF4-FFF2-40B4-BE49-F238E27FC236}">
                <a16:creationId xmlns:a16="http://schemas.microsoft.com/office/drawing/2014/main" id="{F8C08807-DF8F-4AD1-9EB2-BF7FD74B03FF}"/>
              </a:ext>
            </a:extLst>
          </p:cNvPr>
          <p:cNvSpPr>
            <a:spLocks noGrp="1"/>
          </p:cNvSpPr>
          <p:nvPr>
            <p:ph type="pic" sz="quarter" idx="10"/>
          </p:nvPr>
        </p:nvSpPr>
        <p:spPr>
          <a:xfrm>
            <a:off x="1021572" y="3811992"/>
            <a:ext cx="4160028" cy="2377440"/>
          </a:xfrm>
          <a:custGeom>
            <a:avLst/>
            <a:gdLst>
              <a:gd name="connsiteX0" fmla="*/ 0 w 4160028"/>
              <a:gd name="connsiteY0" fmla="*/ 0 h 2377440"/>
              <a:gd name="connsiteX1" fmla="*/ 4160028 w 4160028"/>
              <a:gd name="connsiteY1" fmla="*/ 0 h 2377440"/>
              <a:gd name="connsiteX2" fmla="*/ 4160028 w 4160028"/>
              <a:gd name="connsiteY2" fmla="*/ 2377440 h 2377440"/>
              <a:gd name="connsiteX3" fmla="*/ 0 w 4160028"/>
              <a:gd name="connsiteY3" fmla="*/ 2377440 h 2377440"/>
            </a:gdLst>
            <a:ahLst/>
            <a:cxnLst>
              <a:cxn ang="0">
                <a:pos x="connsiteX0" y="connsiteY0"/>
              </a:cxn>
              <a:cxn ang="0">
                <a:pos x="connsiteX1" y="connsiteY1"/>
              </a:cxn>
              <a:cxn ang="0">
                <a:pos x="connsiteX2" y="connsiteY2"/>
              </a:cxn>
              <a:cxn ang="0">
                <a:pos x="connsiteX3" y="connsiteY3"/>
              </a:cxn>
            </a:cxnLst>
            <a:rect l="l" t="t" r="r" b="b"/>
            <a:pathLst>
              <a:path w="4160028" h="2377440">
                <a:moveTo>
                  <a:pt x="0" y="0"/>
                </a:moveTo>
                <a:lnTo>
                  <a:pt x="4160028" y="0"/>
                </a:lnTo>
                <a:lnTo>
                  <a:pt x="4160028" y="2377440"/>
                </a:lnTo>
                <a:lnTo>
                  <a:pt x="0" y="2377440"/>
                </a:lnTo>
                <a:close/>
              </a:path>
            </a:pathLst>
          </a:custGeom>
          <a:solidFill>
            <a:schemeClr val="bg1">
              <a:lumMod val="95000"/>
              <a:alpha val="35000"/>
            </a:schemeClr>
          </a:solidFill>
          <a:effectLst>
            <a:outerShdw blurRad="939800" dist="508000" dir="2700000" sx="85000" sy="85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8B053E5E-5A5B-49E5-A9B0-053356A1269F}"/>
              </a:ext>
            </a:extLst>
          </p:cNvPr>
          <p:cNvSpPr>
            <a:spLocks noGrp="1"/>
          </p:cNvSpPr>
          <p:nvPr>
            <p:ph type="pic" sz="quarter" idx="12"/>
          </p:nvPr>
        </p:nvSpPr>
        <p:spPr>
          <a:xfrm>
            <a:off x="7939548" y="3491952"/>
            <a:ext cx="3230880" cy="2697480"/>
          </a:xfrm>
          <a:custGeom>
            <a:avLst/>
            <a:gdLst>
              <a:gd name="connsiteX0" fmla="*/ 0 w 3230880"/>
              <a:gd name="connsiteY0" fmla="*/ 0 h 2697480"/>
              <a:gd name="connsiteX1" fmla="*/ 3230880 w 3230880"/>
              <a:gd name="connsiteY1" fmla="*/ 0 h 2697480"/>
              <a:gd name="connsiteX2" fmla="*/ 3230880 w 3230880"/>
              <a:gd name="connsiteY2" fmla="*/ 2697480 h 2697480"/>
              <a:gd name="connsiteX3" fmla="*/ 0 w 3230880"/>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3230880" h="2697480">
                <a:moveTo>
                  <a:pt x="0" y="0"/>
                </a:moveTo>
                <a:lnTo>
                  <a:pt x="3230880" y="0"/>
                </a:lnTo>
                <a:lnTo>
                  <a:pt x="3230880" y="2697480"/>
                </a:lnTo>
                <a:lnTo>
                  <a:pt x="0" y="2697480"/>
                </a:lnTo>
                <a:close/>
              </a:path>
            </a:pathLst>
          </a:custGeom>
          <a:solidFill>
            <a:schemeClr val="bg1">
              <a:lumMod val="95000"/>
              <a:alpha val="35000"/>
            </a:schemeClr>
          </a:solidFill>
          <a:effectLst>
            <a:outerShdw blurRad="939800" dist="508000" dir="2700000" sx="85000" sy="85000" algn="tl" rotWithShape="0">
              <a:prstClr val="black">
                <a:alpha val="2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
        <p:nvSpPr>
          <p:cNvPr id="11" name="Picture Placeholder 10">
            <a:extLst>
              <a:ext uri="{FF2B5EF4-FFF2-40B4-BE49-F238E27FC236}">
                <a16:creationId xmlns:a16="http://schemas.microsoft.com/office/drawing/2014/main" id="{51AFA1C5-4B17-468C-A448-D6979FD5FADF}"/>
              </a:ext>
            </a:extLst>
          </p:cNvPr>
          <p:cNvSpPr>
            <a:spLocks noGrp="1"/>
          </p:cNvSpPr>
          <p:nvPr>
            <p:ph type="pic" sz="quarter" idx="13"/>
          </p:nvPr>
        </p:nvSpPr>
        <p:spPr>
          <a:xfrm>
            <a:off x="7939548" y="0"/>
            <a:ext cx="3642852" cy="3366048"/>
          </a:xfrm>
          <a:custGeom>
            <a:avLst/>
            <a:gdLst>
              <a:gd name="connsiteX0" fmla="*/ 0 w 3642852"/>
              <a:gd name="connsiteY0" fmla="*/ 0 h 3366048"/>
              <a:gd name="connsiteX1" fmla="*/ 3642852 w 3642852"/>
              <a:gd name="connsiteY1" fmla="*/ 0 h 3366048"/>
              <a:gd name="connsiteX2" fmla="*/ 3642852 w 3642852"/>
              <a:gd name="connsiteY2" fmla="*/ 3366048 h 3366048"/>
              <a:gd name="connsiteX3" fmla="*/ 0 w 3642852"/>
              <a:gd name="connsiteY3" fmla="*/ 3366048 h 3366048"/>
            </a:gdLst>
            <a:ahLst/>
            <a:cxnLst>
              <a:cxn ang="0">
                <a:pos x="connsiteX0" y="connsiteY0"/>
              </a:cxn>
              <a:cxn ang="0">
                <a:pos x="connsiteX1" y="connsiteY1"/>
              </a:cxn>
              <a:cxn ang="0">
                <a:pos x="connsiteX2" y="connsiteY2"/>
              </a:cxn>
              <a:cxn ang="0">
                <a:pos x="connsiteX3" y="connsiteY3"/>
              </a:cxn>
            </a:cxnLst>
            <a:rect l="l" t="t" r="r" b="b"/>
            <a:pathLst>
              <a:path w="3642852" h="3366048">
                <a:moveTo>
                  <a:pt x="0" y="0"/>
                </a:moveTo>
                <a:lnTo>
                  <a:pt x="3642852" y="0"/>
                </a:lnTo>
                <a:lnTo>
                  <a:pt x="3642852" y="3366048"/>
                </a:lnTo>
                <a:lnTo>
                  <a:pt x="0" y="3366048"/>
                </a:lnTo>
                <a:close/>
              </a:path>
            </a:pathLst>
          </a:custGeom>
          <a:solidFill>
            <a:schemeClr val="bg1">
              <a:lumMod val="95000"/>
              <a:alpha val="35000"/>
            </a:schemeClr>
          </a:solidFill>
          <a:effectLst>
            <a:outerShdw blurRad="1270000" dist="1092200" dir="2700000" sx="78000" sy="78000" algn="tl" rotWithShape="0">
              <a:prstClr val="black">
                <a:alpha val="40000"/>
              </a:prstClr>
            </a:outerShdw>
          </a:effectLst>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14577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1"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CF38CAB-F24B-48F0-9F4C-7AE84377AD1D}"/>
              </a:ext>
            </a:extLst>
          </p:cNvPr>
          <p:cNvSpPr/>
          <p:nvPr userDrawn="1"/>
        </p:nvSpPr>
        <p:spPr>
          <a:xfrm>
            <a:off x="6462739" y="530942"/>
            <a:ext cx="5217984" cy="5220929"/>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BB6A443B-624E-479E-9E7D-71DFD22A4972}"/>
              </a:ext>
            </a:extLst>
          </p:cNvPr>
          <p:cNvSpPr>
            <a:spLocks noGrp="1"/>
          </p:cNvSpPr>
          <p:nvPr>
            <p:ph type="pic" sz="quarter" idx="10"/>
          </p:nvPr>
        </p:nvSpPr>
        <p:spPr>
          <a:xfrm>
            <a:off x="4557254" y="929148"/>
            <a:ext cx="2507226" cy="5220929"/>
          </a:xfrm>
          <a:custGeom>
            <a:avLst/>
            <a:gdLst>
              <a:gd name="connsiteX0" fmla="*/ 0 w 2507226"/>
              <a:gd name="connsiteY0" fmla="*/ 0 h 5220929"/>
              <a:gd name="connsiteX1" fmla="*/ 2507226 w 2507226"/>
              <a:gd name="connsiteY1" fmla="*/ 0 h 5220929"/>
              <a:gd name="connsiteX2" fmla="*/ 2507226 w 2507226"/>
              <a:gd name="connsiteY2" fmla="*/ 5220929 h 5220929"/>
              <a:gd name="connsiteX3" fmla="*/ 0 w 2507226"/>
              <a:gd name="connsiteY3" fmla="*/ 5220929 h 5220929"/>
            </a:gdLst>
            <a:ahLst/>
            <a:cxnLst>
              <a:cxn ang="0">
                <a:pos x="connsiteX0" y="connsiteY0"/>
              </a:cxn>
              <a:cxn ang="0">
                <a:pos x="connsiteX1" y="connsiteY1"/>
              </a:cxn>
              <a:cxn ang="0">
                <a:pos x="connsiteX2" y="connsiteY2"/>
              </a:cxn>
              <a:cxn ang="0">
                <a:pos x="connsiteX3" y="connsiteY3"/>
              </a:cxn>
            </a:cxnLst>
            <a:rect l="l" t="t" r="r" b="b"/>
            <a:pathLst>
              <a:path w="2507226" h="5220929">
                <a:moveTo>
                  <a:pt x="0" y="0"/>
                </a:moveTo>
                <a:lnTo>
                  <a:pt x="2507226" y="0"/>
                </a:lnTo>
                <a:lnTo>
                  <a:pt x="2507226" y="5220929"/>
                </a:lnTo>
                <a:lnTo>
                  <a:pt x="0" y="5220929"/>
                </a:lnTo>
                <a:close/>
              </a:path>
            </a:pathLst>
          </a:custGeom>
          <a:solidFill>
            <a:schemeClr val="bg1">
              <a:lumMod val="95000"/>
              <a:alpha val="35000"/>
            </a:schemeClr>
          </a:solidFill>
          <a:ln>
            <a:noFill/>
          </a:ln>
          <a:effectLst>
            <a:outerShdw blurRad="1003300" dist="368300" dir="3300000" sx="85000" sy="85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buNone/>
              <a:defRPr lang="en-US" sz="1600">
                <a:solidFill>
                  <a:schemeClr val="bg1">
                    <a:lumMod val="75000"/>
                  </a:schemeClr>
                </a:solidFill>
              </a:defRPr>
            </a:lvl1pPr>
          </a:lstStyle>
          <a:p>
            <a:pPr marL="0" lvl="0" algn="ctr"/>
            <a:endParaRPr lang="en-US"/>
          </a:p>
        </p:txBody>
      </p:sp>
      <p:sp>
        <p:nvSpPr>
          <p:cNvPr id="10" name="Picture Placeholder 9">
            <a:extLst>
              <a:ext uri="{FF2B5EF4-FFF2-40B4-BE49-F238E27FC236}">
                <a16:creationId xmlns:a16="http://schemas.microsoft.com/office/drawing/2014/main" id="{D992E8D1-8487-461C-8DBF-9FC46E5BFC41}"/>
              </a:ext>
            </a:extLst>
          </p:cNvPr>
          <p:cNvSpPr>
            <a:spLocks noGrp="1"/>
          </p:cNvSpPr>
          <p:nvPr>
            <p:ph type="pic" sz="quarter" idx="11"/>
          </p:nvPr>
        </p:nvSpPr>
        <p:spPr>
          <a:xfrm>
            <a:off x="2278627" y="3864077"/>
            <a:ext cx="2177897" cy="2286000"/>
          </a:xfrm>
          <a:custGeom>
            <a:avLst/>
            <a:gdLst>
              <a:gd name="connsiteX0" fmla="*/ 0 w 2177897"/>
              <a:gd name="connsiteY0" fmla="*/ 0 h 2286000"/>
              <a:gd name="connsiteX1" fmla="*/ 2177897 w 2177897"/>
              <a:gd name="connsiteY1" fmla="*/ 0 h 2286000"/>
              <a:gd name="connsiteX2" fmla="*/ 2177897 w 2177897"/>
              <a:gd name="connsiteY2" fmla="*/ 2286000 h 2286000"/>
              <a:gd name="connsiteX3" fmla="*/ 0 w 2177897"/>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177897" h="2286000">
                <a:moveTo>
                  <a:pt x="0" y="0"/>
                </a:moveTo>
                <a:lnTo>
                  <a:pt x="2177897" y="0"/>
                </a:lnTo>
                <a:lnTo>
                  <a:pt x="2177897" y="2286000"/>
                </a:lnTo>
                <a:lnTo>
                  <a:pt x="0" y="2286000"/>
                </a:lnTo>
                <a:close/>
              </a:path>
            </a:pathLst>
          </a:custGeom>
          <a:solidFill>
            <a:schemeClr val="bg1">
              <a:lumMod val="95000"/>
              <a:alpha val="35000"/>
            </a:schemeClr>
          </a:solidFill>
        </p:spPr>
        <p:txBody>
          <a:bodyPr wrap="square" anchor="t">
            <a:noAutofit/>
          </a:bodyPr>
          <a:lstStyle>
            <a:lvl1pPr marL="0" indent="0">
              <a:buNone/>
              <a:defRPr sz="1600">
                <a:solidFill>
                  <a:schemeClr val="bg1">
                    <a:lumMod val="75000"/>
                  </a:schemeClr>
                </a:solidFill>
              </a:defRPr>
            </a:lvl1pPr>
          </a:lstStyle>
          <a:p>
            <a:endParaRPr lang="en-US"/>
          </a:p>
        </p:txBody>
      </p:sp>
      <p:sp>
        <p:nvSpPr>
          <p:cNvPr id="9" name="Picture Placeholder 8">
            <a:extLst>
              <a:ext uri="{FF2B5EF4-FFF2-40B4-BE49-F238E27FC236}">
                <a16:creationId xmlns:a16="http://schemas.microsoft.com/office/drawing/2014/main" id="{E89B5FA0-1444-4421-880F-1BAC7DB19EC4}"/>
              </a:ext>
            </a:extLst>
          </p:cNvPr>
          <p:cNvSpPr>
            <a:spLocks noGrp="1"/>
          </p:cNvSpPr>
          <p:nvPr>
            <p:ph type="pic" sz="quarter" idx="12"/>
          </p:nvPr>
        </p:nvSpPr>
        <p:spPr>
          <a:xfrm>
            <a:off x="0" y="3864077"/>
            <a:ext cx="2177897" cy="2286000"/>
          </a:xfrm>
          <a:custGeom>
            <a:avLst/>
            <a:gdLst>
              <a:gd name="connsiteX0" fmla="*/ 0 w 2177897"/>
              <a:gd name="connsiteY0" fmla="*/ 0 h 2286000"/>
              <a:gd name="connsiteX1" fmla="*/ 2177897 w 2177897"/>
              <a:gd name="connsiteY1" fmla="*/ 0 h 2286000"/>
              <a:gd name="connsiteX2" fmla="*/ 2177897 w 2177897"/>
              <a:gd name="connsiteY2" fmla="*/ 2286000 h 2286000"/>
              <a:gd name="connsiteX3" fmla="*/ 0 w 2177897"/>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177897" h="2286000">
                <a:moveTo>
                  <a:pt x="0" y="0"/>
                </a:moveTo>
                <a:lnTo>
                  <a:pt x="2177897" y="0"/>
                </a:lnTo>
                <a:lnTo>
                  <a:pt x="2177897" y="2286000"/>
                </a:lnTo>
                <a:lnTo>
                  <a:pt x="0" y="2286000"/>
                </a:lnTo>
                <a:close/>
              </a:path>
            </a:pathLst>
          </a:custGeom>
          <a:solidFill>
            <a:schemeClr val="bg1">
              <a:lumMod val="95000"/>
              <a:alpha val="35000"/>
            </a:schemeClr>
          </a:solidFill>
        </p:spPr>
        <p:txBody>
          <a:bodyPr wrap="square" anchor="t">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51398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9"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3444133-7363-4E26-9F4C-B051FEBECA1D}"/>
              </a:ext>
            </a:extLst>
          </p:cNvPr>
          <p:cNvSpPr>
            <a:spLocks noGrp="1"/>
          </p:cNvSpPr>
          <p:nvPr>
            <p:ph type="pic" sz="quarter" idx="10"/>
          </p:nvPr>
        </p:nvSpPr>
        <p:spPr>
          <a:xfrm>
            <a:off x="1857694" y="1691639"/>
            <a:ext cx="2587231" cy="3474722"/>
          </a:xfrm>
          <a:custGeom>
            <a:avLst/>
            <a:gdLst>
              <a:gd name="connsiteX0" fmla="*/ 1541865 w 2587231"/>
              <a:gd name="connsiteY0" fmla="*/ 0 h 3474722"/>
              <a:gd name="connsiteX1" fmla="*/ 2366474 w 2587231"/>
              <a:gd name="connsiteY1" fmla="*/ 278349 h 3474722"/>
              <a:gd name="connsiteX2" fmla="*/ 2560158 w 2587231"/>
              <a:gd name="connsiteY2" fmla="*/ 1034530 h 3474722"/>
              <a:gd name="connsiteX3" fmla="*/ 2553200 w 2587231"/>
              <a:gd name="connsiteY3" fmla="*/ 1048447 h 3474722"/>
              <a:gd name="connsiteX4" fmla="*/ 1799338 w 2587231"/>
              <a:gd name="connsiteY4" fmla="*/ 1048447 h 3474722"/>
              <a:gd name="connsiteX5" fmla="*/ 1732071 w 2587231"/>
              <a:gd name="connsiteY5" fmla="*/ 723708 h 3474722"/>
              <a:gd name="connsiteX6" fmla="*/ 1421247 w 2587231"/>
              <a:gd name="connsiteY6" fmla="*/ 603089 h 3474722"/>
              <a:gd name="connsiteX7" fmla="*/ 1152177 w 2587231"/>
              <a:gd name="connsiteY7" fmla="*/ 687754 h 3474722"/>
              <a:gd name="connsiteX8" fmla="*/ 1003724 w 2587231"/>
              <a:gd name="connsiteY8" fmla="*/ 890716 h 3474722"/>
              <a:gd name="connsiteX9" fmla="*/ 1075630 w 2587231"/>
              <a:gd name="connsiteY9" fmla="*/ 1172545 h 3474722"/>
              <a:gd name="connsiteX10" fmla="*/ 1572021 w 2587231"/>
              <a:gd name="connsiteY10" fmla="*/ 1414941 h 3474722"/>
              <a:gd name="connsiteX11" fmla="*/ 2305005 w 2587231"/>
              <a:gd name="connsiteY11" fmla="*/ 1866097 h 3474722"/>
              <a:gd name="connsiteX12" fmla="*/ 2448819 w 2587231"/>
              <a:gd name="connsiteY12" fmla="*/ 2579367 h 3474722"/>
              <a:gd name="connsiteX13" fmla="*/ 2003460 w 2587231"/>
              <a:gd name="connsiteY13" fmla="*/ 3249723 h 3474722"/>
              <a:gd name="connsiteX14" fmla="*/ 1133620 w 2587231"/>
              <a:gd name="connsiteY14" fmla="*/ 3474722 h 3474722"/>
              <a:gd name="connsiteX15" fmla="*/ 267259 w 2587231"/>
              <a:gd name="connsiteY15" fmla="*/ 3220728 h 3474722"/>
              <a:gd name="connsiteX16" fmla="*/ 29502 w 2587231"/>
              <a:gd name="connsiteY16" fmla="*/ 2440193 h 3474722"/>
              <a:gd name="connsiteX17" fmla="*/ 34141 w 2587231"/>
              <a:gd name="connsiteY17" fmla="*/ 2426275 h 3474722"/>
              <a:gd name="connsiteX18" fmla="*/ 788003 w 2587231"/>
              <a:gd name="connsiteY18" fmla="*/ 2426275 h 3474722"/>
              <a:gd name="connsiteX19" fmla="*/ 881947 w 2587231"/>
              <a:gd name="connsiteY19" fmla="*/ 2776531 h 3474722"/>
              <a:gd name="connsiteX20" fmla="*/ 1254237 w 2587231"/>
              <a:gd name="connsiteY20" fmla="*/ 2871634 h 3474722"/>
              <a:gd name="connsiteX21" fmla="*/ 1522149 w 2587231"/>
              <a:gd name="connsiteY21" fmla="*/ 2789289 h 3474722"/>
              <a:gd name="connsiteX22" fmla="*/ 1676400 w 2587231"/>
              <a:gd name="connsiteY22" fmla="*/ 2584006 h 3474722"/>
              <a:gd name="connsiteX23" fmla="*/ 1618411 w 2587231"/>
              <a:gd name="connsiteY23" fmla="*/ 2276663 h 3474722"/>
              <a:gd name="connsiteX24" fmla="*/ 1226404 w 2587231"/>
              <a:gd name="connsiteY24" fmla="*/ 2048184 h 3474722"/>
              <a:gd name="connsiteX25" fmla="*/ 406434 w 2587231"/>
              <a:gd name="connsiteY25" fmla="*/ 1579631 h 3474722"/>
              <a:gd name="connsiteX26" fmla="*/ 224347 w 2587231"/>
              <a:gd name="connsiteY26" fmla="*/ 895355 h 3474722"/>
              <a:gd name="connsiteX27" fmla="*/ 673184 w 2587231"/>
              <a:gd name="connsiteY27" fmla="*/ 234278 h 3474722"/>
              <a:gd name="connsiteX28" fmla="*/ 1541865 w 2587231"/>
              <a:gd name="connsiteY28" fmla="*/ 0 h 34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87231" h="3474722">
                <a:moveTo>
                  <a:pt x="1541865" y="0"/>
                </a:moveTo>
                <a:cubicBezTo>
                  <a:pt x="1892894" y="0"/>
                  <a:pt x="2167763" y="92783"/>
                  <a:pt x="2366474" y="278349"/>
                </a:cubicBezTo>
                <a:cubicBezTo>
                  <a:pt x="2565185" y="463916"/>
                  <a:pt x="2629746" y="715975"/>
                  <a:pt x="2560158" y="1034530"/>
                </a:cubicBezTo>
                <a:lnTo>
                  <a:pt x="2553200" y="1048447"/>
                </a:lnTo>
                <a:lnTo>
                  <a:pt x="1799338" y="1048447"/>
                </a:lnTo>
                <a:cubicBezTo>
                  <a:pt x="1825627" y="912367"/>
                  <a:pt x="1803204" y="804120"/>
                  <a:pt x="1732071" y="723708"/>
                </a:cubicBezTo>
                <a:cubicBezTo>
                  <a:pt x="1660937" y="643296"/>
                  <a:pt x="1557330" y="603089"/>
                  <a:pt x="1421247" y="603089"/>
                </a:cubicBezTo>
                <a:cubicBezTo>
                  <a:pt x="1325373" y="603089"/>
                  <a:pt x="1235681" y="631311"/>
                  <a:pt x="1152177" y="687754"/>
                </a:cubicBezTo>
                <a:cubicBezTo>
                  <a:pt x="1068673" y="744198"/>
                  <a:pt x="1019188" y="811851"/>
                  <a:pt x="1003724" y="890716"/>
                </a:cubicBezTo>
                <a:cubicBezTo>
                  <a:pt x="977435" y="1019067"/>
                  <a:pt x="1001405" y="1113009"/>
                  <a:pt x="1075630" y="1172545"/>
                </a:cubicBezTo>
                <a:cubicBezTo>
                  <a:pt x="1149858" y="1232081"/>
                  <a:pt x="1315321" y="1312879"/>
                  <a:pt x="1572021" y="1414941"/>
                </a:cubicBezTo>
                <a:cubicBezTo>
                  <a:pt x="1906038" y="1534012"/>
                  <a:pt x="2150368" y="1684398"/>
                  <a:pt x="2305005" y="1866097"/>
                </a:cubicBezTo>
                <a:cubicBezTo>
                  <a:pt x="2459644" y="2047798"/>
                  <a:pt x="2507582" y="2285555"/>
                  <a:pt x="2448819" y="2579367"/>
                </a:cubicBezTo>
                <a:cubicBezTo>
                  <a:pt x="2388511" y="2876273"/>
                  <a:pt x="2240058" y="3099725"/>
                  <a:pt x="2003460" y="3249723"/>
                </a:cubicBezTo>
                <a:cubicBezTo>
                  <a:pt x="1766864" y="3399723"/>
                  <a:pt x="1476918" y="3474722"/>
                  <a:pt x="1133620" y="3474722"/>
                </a:cubicBezTo>
                <a:cubicBezTo>
                  <a:pt x="793416" y="3474722"/>
                  <a:pt x="504629" y="3390059"/>
                  <a:pt x="267259" y="3220728"/>
                </a:cubicBezTo>
                <a:cubicBezTo>
                  <a:pt x="29890" y="3051400"/>
                  <a:pt x="-49363" y="2791222"/>
                  <a:pt x="29502" y="2440193"/>
                </a:cubicBezTo>
                <a:lnTo>
                  <a:pt x="34141" y="2426275"/>
                </a:lnTo>
                <a:lnTo>
                  <a:pt x="788003" y="2426275"/>
                </a:lnTo>
                <a:cubicBezTo>
                  <a:pt x="752436" y="2596377"/>
                  <a:pt x="783751" y="2713129"/>
                  <a:pt x="881947" y="2776531"/>
                </a:cubicBezTo>
                <a:cubicBezTo>
                  <a:pt x="980142" y="2839933"/>
                  <a:pt x="1104239" y="2871634"/>
                  <a:pt x="1254237" y="2871634"/>
                </a:cubicBezTo>
                <a:cubicBezTo>
                  <a:pt x="1347022" y="2871634"/>
                  <a:pt x="1436324" y="2844184"/>
                  <a:pt x="1522149" y="2789289"/>
                </a:cubicBezTo>
                <a:cubicBezTo>
                  <a:pt x="1607973" y="2734392"/>
                  <a:pt x="1659390" y="2665965"/>
                  <a:pt x="1676400" y="2584006"/>
                </a:cubicBezTo>
                <a:cubicBezTo>
                  <a:pt x="1702688" y="2443285"/>
                  <a:pt x="1683360" y="2340838"/>
                  <a:pt x="1618411" y="2276663"/>
                </a:cubicBezTo>
                <a:cubicBezTo>
                  <a:pt x="1553464" y="2212487"/>
                  <a:pt x="1422794" y="2136329"/>
                  <a:pt x="1226404" y="2048184"/>
                </a:cubicBezTo>
                <a:cubicBezTo>
                  <a:pt x="856818" y="1916743"/>
                  <a:pt x="583494" y="1760556"/>
                  <a:pt x="406434" y="1579631"/>
                </a:cubicBezTo>
                <a:cubicBezTo>
                  <a:pt x="229372" y="1398703"/>
                  <a:pt x="168676" y="1170612"/>
                  <a:pt x="224347" y="895355"/>
                </a:cubicBezTo>
                <a:cubicBezTo>
                  <a:pt x="281563" y="610822"/>
                  <a:pt x="431175" y="390462"/>
                  <a:pt x="673184" y="234278"/>
                </a:cubicBezTo>
                <a:cubicBezTo>
                  <a:pt x="915193" y="78091"/>
                  <a:pt x="1204753" y="0"/>
                  <a:pt x="1541865" y="0"/>
                </a:cubicBezTo>
                <a:close/>
              </a:path>
            </a:pathLst>
          </a:custGeom>
          <a:solidFill>
            <a:schemeClr val="bg1">
              <a:lumMod val="95000"/>
              <a:alpha val="35000"/>
            </a:schemeClr>
          </a:solidFill>
          <a:effectLst/>
        </p:spPr>
        <p:txBody>
          <a:bodyPr wrap="square">
            <a:noAutofit/>
          </a:bodyPr>
          <a:lstStyle>
            <a:lvl1pPr marL="0" indent="0">
              <a:buNone/>
              <a:defRPr sz="1600">
                <a:solidFill>
                  <a:schemeClr val="bg1">
                    <a:lumMod val="75000"/>
                  </a:schemeClr>
                </a:solidFill>
              </a:defRPr>
            </a:lvl1pPr>
          </a:lstStyle>
          <a:p>
            <a:endParaRPr lang="en-US"/>
          </a:p>
        </p:txBody>
      </p:sp>
      <p:sp>
        <p:nvSpPr>
          <p:cNvPr id="21" name="Rectangle 20">
            <a:extLst>
              <a:ext uri="{FF2B5EF4-FFF2-40B4-BE49-F238E27FC236}">
                <a16:creationId xmlns:a16="http://schemas.microsoft.com/office/drawing/2014/main" id="{C261610D-3EFD-40A2-B5F1-60BD853A68F1}"/>
              </a:ext>
            </a:extLst>
          </p:cNvPr>
          <p:cNvSpPr/>
          <p:nvPr userDrawn="1"/>
        </p:nvSpPr>
        <p:spPr>
          <a:xfrm>
            <a:off x="6096001" y="472440"/>
            <a:ext cx="5608320" cy="5825121"/>
          </a:xfrm>
          <a:prstGeom prst="rect">
            <a:avLst/>
          </a:prstGeom>
          <a:solidFill>
            <a:srgbClr val="F6F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21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3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C002CF2-7020-485D-A510-57DBB3F14915}"/>
              </a:ext>
            </a:extLst>
          </p:cNvPr>
          <p:cNvSpPr>
            <a:spLocks noGrp="1"/>
          </p:cNvSpPr>
          <p:nvPr>
            <p:ph type="pic" sz="quarter" idx="10"/>
          </p:nvPr>
        </p:nvSpPr>
        <p:spPr>
          <a:xfrm>
            <a:off x="1580012" y="2064774"/>
            <a:ext cx="3142592" cy="2728452"/>
          </a:xfrm>
          <a:custGeom>
            <a:avLst/>
            <a:gdLst>
              <a:gd name="connsiteX0" fmla="*/ 0 w 3142592"/>
              <a:gd name="connsiteY0" fmla="*/ 0 h 2728452"/>
              <a:gd name="connsiteX1" fmla="*/ 607156 w 3142592"/>
              <a:gd name="connsiteY1" fmla="*/ 0 h 2728452"/>
              <a:gd name="connsiteX2" fmla="*/ 648382 w 3142592"/>
              <a:gd name="connsiteY2" fmla="*/ 1695913 h 2728452"/>
              <a:gd name="connsiteX3" fmla="*/ 659626 w 3142592"/>
              <a:gd name="connsiteY3" fmla="*/ 1697788 h 2728452"/>
              <a:gd name="connsiteX4" fmla="*/ 1354856 w 3142592"/>
              <a:gd name="connsiteY4" fmla="*/ 0 h 2728452"/>
              <a:gd name="connsiteX5" fmla="*/ 1787736 w 3142592"/>
              <a:gd name="connsiteY5" fmla="*/ 0 h 2728452"/>
              <a:gd name="connsiteX6" fmla="*/ 1943273 w 3142592"/>
              <a:gd name="connsiteY6" fmla="*/ 1699661 h 2728452"/>
              <a:gd name="connsiteX7" fmla="*/ 1954517 w 3142592"/>
              <a:gd name="connsiteY7" fmla="*/ 1699661 h 2728452"/>
              <a:gd name="connsiteX8" fmla="*/ 2539184 w 3142592"/>
              <a:gd name="connsiteY8" fmla="*/ 0 h 2728452"/>
              <a:gd name="connsiteX9" fmla="*/ 3142592 w 3142592"/>
              <a:gd name="connsiteY9" fmla="*/ 0 h 2728452"/>
              <a:gd name="connsiteX10" fmla="*/ 2132541 w 3142592"/>
              <a:gd name="connsiteY10" fmla="*/ 2728452 h 2728452"/>
              <a:gd name="connsiteX11" fmla="*/ 1544124 w 3142592"/>
              <a:gd name="connsiteY11" fmla="*/ 2728452 h 2728452"/>
              <a:gd name="connsiteX12" fmla="*/ 1394209 w 3142592"/>
              <a:gd name="connsiteY12" fmla="*/ 1129984 h 2728452"/>
              <a:gd name="connsiteX13" fmla="*/ 1382965 w 3142592"/>
              <a:gd name="connsiteY13" fmla="*/ 1129984 h 2728452"/>
              <a:gd name="connsiteX14" fmla="*/ 727089 w 3142592"/>
              <a:gd name="connsiteY14" fmla="*/ 2728452 h 2728452"/>
              <a:gd name="connsiteX15" fmla="*/ 138672 w 3142592"/>
              <a:gd name="connsiteY15" fmla="*/ 2728452 h 27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2592" h="2728452">
                <a:moveTo>
                  <a:pt x="0" y="0"/>
                </a:moveTo>
                <a:lnTo>
                  <a:pt x="607156" y="0"/>
                </a:lnTo>
                <a:lnTo>
                  <a:pt x="648382" y="1695913"/>
                </a:lnTo>
                <a:lnTo>
                  <a:pt x="659626" y="1697788"/>
                </a:lnTo>
                <a:lnTo>
                  <a:pt x="1354856" y="0"/>
                </a:lnTo>
                <a:lnTo>
                  <a:pt x="1787736" y="0"/>
                </a:lnTo>
                <a:lnTo>
                  <a:pt x="1943273" y="1699661"/>
                </a:lnTo>
                <a:lnTo>
                  <a:pt x="1954517" y="1699661"/>
                </a:lnTo>
                <a:lnTo>
                  <a:pt x="2539184" y="0"/>
                </a:lnTo>
                <a:lnTo>
                  <a:pt x="3142592" y="0"/>
                </a:lnTo>
                <a:lnTo>
                  <a:pt x="2132541" y="2728452"/>
                </a:lnTo>
                <a:lnTo>
                  <a:pt x="1544124" y="2728452"/>
                </a:lnTo>
                <a:lnTo>
                  <a:pt x="1394209" y="1129984"/>
                </a:lnTo>
                <a:lnTo>
                  <a:pt x="1382965" y="1129984"/>
                </a:lnTo>
                <a:lnTo>
                  <a:pt x="727089" y="2728452"/>
                </a:lnTo>
                <a:lnTo>
                  <a:pt x="138672" y="2728452"/>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22" name="Rectangle 21">
            <a:extLst>
              <a:ext uri="{FF2B5EF4-FFF2-40B4-BE49-F238E27FC236}">
                <a16:creationId xmlns:a16="http://schemas.microsoft.com/office/drawing/2014/main" id="{E2BEFC2C-1525-4006-A12B-10B8FFD247AB}"/>
              </a:ext>
            </a:extLst>
          </p:cNvPr>
          <p:cNvSpPr/>
          <p:nvPr userDrawn="1"/>
        </p:nvSpPr>
        <p:spPr>
          <a:xfrm>
            <a:off x="6096001" y="472440"/>
            <a:ext cx="5608320" cy="5825121"/>
          </a:xfrm>
          <a:prstGeom prst="rect">
            <a:avLst/>
          </a:prstGeom>
          <a:solidFill>
            <a:srgbClr val="F6F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84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89EB8C9-E376-45F6-B5E5-B5DB96BAABE0}"/>
              </a:ext>
            </a:extLst>
          </p:cNvPr>
          <p:cNvSpPr>
            <a:spLocks noGrp="1"/>
          </p:cNvSpPr>
          <p:nvPr>
            <p:ph type="pic" sz="quarter" idx="10"/>
          </p:nvPr>
        </p:nvSpPr>
        <p:spPr>
          <a:xfrm>
            <a:off x="1713794" y="1691639"/>
            <a:ext cx="2875028" cy="3474722"/>
          </a:xfrm>
          <a:custGeom>
            <a:avLst/>
            <a:gdLst>
              <a:gd name="connsiteX0" fmla="*/ 1576354 w 2875028"/>
              <a:gd name="connsiteY0" fmla="*/ 603090 h 3474722"/>
              <a:gd name="connsiteX1" fmla="*/ 1162310 w 2875028"/>
              <a:gd name="connsiteY1" fmla="*/ 828088 h 3474722"/>
              <a:gd name="connsiteX2" fmla="*/ 926873 w 2875028"/>
              <a:gd name="connsiteY2" fmla="*/ 1428857 h 3474722"/>
              <a:gd name="connsiteX3" fmla="*/ 803937 w 2875028"/>
              <a:gd name="connsiteY3" fmla="*/ 2041226 h 3474722"/>
              <a:gd name="connsiteX4" fmla="*/ 858446 w 2875028"/>
              <a:gd name="connsiteY4" fmla="*/ 2646635 h 3474722"/>
              <a:gd name="connsiteX5" fmla="*/ 1279450 w 2875028"/>
              <a:gd name="connsiteY5" fmla="*/ 2871634 h 3474722"/>
              <a:gd name="connsiteX6" fmla="*/ 1701611 w 2875028"/>
              <a:gd name="connsiteY6" fmla="*/ 2641996 h 3474722"/>
              <a:gd name="connsiteX7" fmla="*/ 1949806 w 2875028"/>
              <a:gd name="connsiteY7" fmla="*/ 2041226 h 3474722"/>
              <a:gd name="connsiteX8" fmla="*/ 2072744 w 2875028"/>
              <a:gd name="connsiteY8" fmla="*/ 1428857 h 3474722"/>
              <a:gd name="connsiteX9" fmla="*/ 2004317 w 2875028"/>
              <a:gd name="connsiteY9" fmla="*/ 830408 h 3474722"/>
              <a:gd name="connsiteX10" fmla="*/ 1576354 w 2875028"/>
              <a:gd name="connsiteY10" fmla="*/ 603090 h 3474722"/>
              <a:gd name="connsiteX11" fmla="*/ 1696973 w 2875028"/>
              <a:gd name="connsiteY11" fmla="*/ 0 h 3474722"/>
              <a:gd name="connsiteX12" fmla="*/ 2613203 w 2875028"/>
              <a:gd name="connsiteY12" fmla="*/ 416364 h 3474722"/>
              <a:gd name="connsiteX13" fmla="*/ 2845162 w 2875028"/>
              <a:gd name="connsiteY13" fmla="*/ 1433496 h 3474722"/>
              <a:gd name="connsiteX14" fmla="*/ 2722224 w 2875028"/>
              <a:gd name="connsiteY14" fmla="*/ 2041226 h 3474722"/>
              <a:gd name="connsiteX15" fmla="*/ 2173645 w 2875028"/>
              <a:gd name="connsiteY15" fmla="*/ 3093153 h 3474722"/>
              <a:gd name="connsiteX16" fmla="*/ 1158832 w 2875028"/>
              <a:gd name="connsiteY16" fmla="*/ 3474722 h 3474722"/>
              <a:gd name="connsiteX17" fmla="*/ 251878 w 2875028"/>
              <a:gd name="connsiteY17" fmla="*/ 3060678 h 3474722"/>
              <a:gd name="connsiteX18" fmla="*/ 31519 w 2875028"/>
              <a:gd name="connsiteY18" fmla="*/ 2041226 h 3474722"/>
              <a:gd name="connsiteX19" fmla="*/ 154455 w 2875028"/>
              <a:gd name="connsiteY19" fmla="*/ 1433496 h 3474722"/>
              <a:gd name="connsiteX20" fmla="*/ 692596 w 2875028"/>
              <a:gd name="connsiteY20" fmla="*/ 380410 h 3474722"/>
              <a:gd name="connsiteX21" fmla="*/ 1696973 w 2875028"/>
              <a:gd name="connsiteY21" fmla="*/ 0 h 34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75028" h="3474722">
                <a:moveTo>
                  <a:pt x="1576354" y="603090"/>
                </a:moveTo>
                <a:cubicBezTo>
                  <a:pt x="1407799" y="603090"/>
                  <a:pt x="1269784" y="678089"/>
                  <a:pt x="1162310" y="828088"/>
                </a:cubicBezTo>
                <a:cubicBezTo>
                  <a:pt x="1054837" y="978088"/>
                  <a:pt x="976358" y="1178343"/>
                  <a:pt x="926873" y="1428857"/>
                </a:cubicBezTo>
                <a:lnTo>
                  <a:pt x="803937" y="2041226"/>
                </a:lnTo>
                <a:cubicBezTo>
                  <a:pt x="752906" y="2294832"/>
                  <a:pt x="771075" y="2496635"/>
                  <a:pt x="858446" y="2646635"/>
                </a:cubicBezTo>
                <a:cubicBezTo>
                  <a:pt x="945816" y="2796633"/>
                  <a:pt x="1086152" y="2871634"/>
                  <a:pt x="1279450" y="2871634"/>
                </a:cubicBezTo>
                <a:cubicBezTo>
                  <a:pt x="1444912" y="2871634"/>
                  <a:pt x="1585632" y="2795088"/>
                  <a:pt x="1701611" y="2641996"/>
                </a:cubicBezTo>
                <a:cubicBezTo>
                  <a:pt x="1817591" y="2488903"/>
                  <a:pt x="1900321" y="2288647"/>
                  <a:pt x="1949806" y="2041226"/>
                </a:cubicBezTo>
                <a:lnTo>
                  <a:pt x="2072744" y="1428857"/>
                </a:lnTo>
                <a:cubicBezTo>
                  <a:pt x="2122228" y="1181438"/>
                  <a:pt x="2099418" y="981953"/>
                  <a:pt x="2004317" y="830408"/>
                </a:cubicBezTo>
                <a:cubicBezTo>
                  <a:pt x="1909214" y="678863"/>
                  <a:pt x="1766559" y="603090"/>
                  <a:pt x="1576354" y="603090"/>
                </a:cubicBezTo>
                <a:close/>
                <a:moveTo>
                  <a:pt x="1696973" y="0"/>
                </a:moveTo>
                <a:cubicBezTo>
                  <a:pt x="2074291" y="0"/>
                  <a:pt x="2379700" y="138789"/>
                  <a:pt x="2613203" y="416364"/>
                </a:cubicBezTo>
                <a:cubicBezTo>
                  <a:pt x="2846707" y="693940"/>
                  <a:pt x="2924027" y="1032985"/>
                  <a:pt x="2845162" y="1433496"/>
                </a:cubicBezTo>
                <a:lnTo>
                  <a:pt x="2722224" y="2041226"/>
                </a:lnTo>
                <a:cubicBezTo>
                  <a:pt x="2632534" y="2488130"/>
                  <a:pt x="2449674" y="2838772"/>
                  <a:pt x="2173645" y="3093153"/>
                </a:cubicBezTo>
                <a:cubicBezTo>
                  <a:pt x="1897615" y="3347532"/>
                  <a:pt x="1559344" y="3474722"/>
                  <a:pt x="1158832" y="3474722"/>
                </a:cubicBezTo>
                <a:cubicBezTo>
                  <a:pt x="781514" y="3474722"/>
                  <a:pt x="479196" y="3336709"/>
                  <a:pt x="251878" y="3060678"/>
                </a:cubicBezTo>
                <a:cubicBezTo>
                  <a:pt x="24559" y="2784650"/>
                  <a:pt x="-48893" y="2444832"/>
                  <a:pt x="31519" y="2041226"/>
                </a:cubicBezTo>
                <a:lnTo>
                  <a:pt x="154455" y="1433496"/>
                </a:lnTo>
                <a:cubicBezTo>
                  <a:pt x="244145" y="985045"/>
                  <a:pt x="423525" y="634018"/>
                  <a:pt x="692596" y="380410"/>
                </a:cubicBezTo>
                <a:cubicBezTo>
                  <a:pt x="961666" y="126804"/>
                  <a:pt x="1296460" y="0"/>
                  <a:pt x="1696973"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22" name="Rectangle 21">
            <a:extLst>
              <a:ext uri="{FF2B5EF4-FFF2-40B4-BE49-F238E27FC236}">
                <a16:creationId xmlns:a16="http://schemas.microsoft.com/office/drawing/2014/main" id="{5FC35C73-4EA8-4AEE-8F7D-14708CD869DD}"/>
              </a:ext>
            </a:extLst>
          </p:cNvPr>
          <p:cNvSpPr/>
          <p:nvPr userDrawn="1"/>
        </p:nvSpPr>
        <p:spPr>
          <a:xfrm>
            <a:off x="6096001" y="472440"/>
            <a:ext cx="5608320" cy="5825121"/>
          </a:xfrm>
          <a:prstGeom prst="rect">
            <a:avLst/>
          </a:prstGeom>
          <a:solidFill>
            <a:srgbClr val="F6F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2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7BF2ABD-4293-4469-9F8D-91887A9741BA}"/>
              </a:ext>
            </a:extLst>
          </p:cNvPr>
          <p:cNvSpPr>
            <a:spLocks noGrp="1"/>
          </p:cNvSpPr>
          <p:nvPr>
            <p:ph type="pic" sz="quarter" idx="10"/>
          </p:nvPr>
        </p:nvSpPr>
        <p:spPr>
          <a:xfrm>
            <a:off x="1901058" y="1740351"/>
            <a:ext cx="2500500" cy="3377298"/>
          </a:xfrm>
          <a:custGeom>
            <a:avLst/>
            <a:gdLst>
              <a:gd name="connsiteX0" fmla="*/ 120620 w 2500500"/>
              <a:gd name="connsiteY0" fmla="*/ 0 h 3377298"/>
              <a:gd name="connsiteX1" fmla="*/ 2500500 w 2500500"/>
              <a:gd name="connsiteY1" fmla="*/ 0 h 3377298"/>
              <a:gd name="connsiteX2" fmla="*/ 2379883 w 2500500"/>
              <a:gd name="connsiteY2" fmla="*/ 603090 h 3377298"/>
              <a:gd name="connsiteX3" fmla="*/ 1574990 w 2500500"/>
              <a:gd name="connsiteY3" fmla="*/ 603090 h 3377298"/>
              <a:gd name="connsiteX4" fmla="*/ 1020613 w 2500500"/>
              <a:gd name="connsiteY4" fmla="*/ 3377298 h 3377298"/>
              <a:gd name="connsiteX5" fmla="*/ 243556 w 2500500"/>
              <a:gd name="connsiteY5" fmla="*/ 3377298 h 3377298"/>
              <a:gd name="connsiteX6" fmla="*/ 797933 w 2500500"/>
              <a:gd name="connsiteY6" fmla="*/ 603090 h 3377298"/>
              <a:gd name="connsiteX7" fmla="*/ 0 w 2500500"/>
              <a:gd name="connsiteY7" fmla="*/ 603090 h 337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500" h="3377298">
                <a:moveTo>
                  <a:pt x="120620" y="0"/>
                </a:moveTo>
                <a:lnTo>
                  <a:pt x="2500500" y="0"/>
                </a:lnTo>
                <a:lnTo>
                  <a:pt x="2379883" y="603090"/>
                </a:lnTo>
                <a:lnTo>
                  <a:pt x="1574990" y="603090"/>
                </a:lnTo>
                <a:lnTo>
                  <a:pt x="1020613" y="3377298"/>
                </a:lnTo>
                <a:lnTo>
                  <a:pt x="243556" y="3377298"/>
                </a:lnTo>
                <a:lnTo>
                  <a:pt x="797933" y="603090"/>
                </a:lnTo>
                <a:lnTo>
                  <a:pt x="0" y="60309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22" name="Rectangle 21">
            <a:extLst>
              <a:ext uri="{FF2B5EF4-FFF2-40B4-BE49-F238E27FC236}">
                <a16:creationId xmlns:a16="http://schemas.microsoft.com/office/drawing/2014/main" id="{78BF20A7-D01E-4DAC-A087-F21B75D21FB3}"/>
              </a:ext>
            </a:extLst>
          </p:cNvPr>
          <p:cNvSpPr/>
          <p:nvPr userDrawn="1"/>
        </p:nvSpPr>
        <p:spPr>
          <a:xfrm>
            <a:off x="6096001" y="472440"/>
            <a:ext cx="5608320" cy="5825121"/>
          </a:xfrm>
          <a:prstGeom prst="rect">
            <a:avLst/>
          </a:prstGeom>
          <a:solidFill>
            <a:srgbClr val="F6F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9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D6AAA3B3-E06A-43D7-93B4-A2A56792B395}"/>
              </a:ext>
            </a:extLst>
          </p:cNvPr>
          <p:cNvSpPr>
            <a:spLocks noGrp="1"/>
          </p:cNvSpPr>
          <p:nvPr>
            <p:ph type="pic" sz="quarter" idx="11"/>
          </p:nvPr>
        </p:nvSpPr>
        <p:spPr>
          <a:xfrm>
            <a:off x="6464969" y="1668660"/>
            <a:ext cx="4330030" cy="2382639"/>
          </a:xfrm>
          <a:custGeom>
            <a:avLst/>
            <a:gdLst>
              <a:gd name="connsiteX0" fmla="*/ 0 w 4330030"/>
              <a:gd name="connsiteY0" fmla="*/ 0 h 2382639"/>
              <a:gd name="connsiteX1" fmla="*/ 4330030 w 4330030"/>
              <a:gd name="connsiteY1" fmla="*/ 0 h 2382639"/>
              <a:gd name="connsiteX2" fmla="*/ 4330030 w 4330030"/>
              <a:gd name="connsiteY2" fmla="*/ 2382639 h 2382639"/>
              <a:gd name="connsiteX3" fmla="*/ 0 w 4330030"/>
              <a:gd name="connsiteY3" fmla="*/ 2382639 h 2382639"/>
            </a:gdLst>
            <a:ahLst/>
            <a:cxnLst>
              <a:cxn ang="0">
                <a:pos x="connsiteX0" y="connsiteY0"/>
              </a:cxn>
              <a:cxn ang="0">
                <a:pos x="connsiteX1" y="connsiteY1"/>
              </a:cxn>
              <a:cxn ang="0">
                <a:pos x="connsiteX2" y="connsiteY2"/>
              </a:cxn>
              <a:cxn ang="0">
                <a:pos x="connsiteX3" y="connsiteY3"/>
              </a:cxn>
            </a:cxnLst>
            <a:rect l="l" t="t" r="r" b="b"/>
            <a:pathLst>
              <a:path w="4330030" h="2382639">
                <a:moveTo>
                  <a:pt x="0" y="0"/>
                </a:moveTo>
                <a:lnTo>
                  <a:pt x="4330030" y="0"/>
                </a:lnTo>
                <a:lnTo>
                  <a:pt x="4330030" y="2382639"/>
                </a:lnTo>
                <a:lnTo>
                  <a:pt x="0" y="2382639"/>
                </a:lnTo>
                <a:close/>
              </a:path>
            </a:pathLst>
          </a:custGeom>
        </p:spPr>
        <p:txBody>
          <a:bodyPr wrap="square">
            <a:noAutofit/>
          </a:bodyPr>
          <a:lstStyle/>
          <a:p>
            <a:endParaRPr lang="zh-CN" altLang="en-US"/>
          </a:p>
        </p:txBody>
      </p:sp>
      <p:sp>
        <p:nvSpPr>
          <p:cNvPr id="7" name="图片占位符 6">
            <a:extLst>
              <a:ext uri="{FF2B5EF4-FFF2-40B4-BE49-F238E27FC236}">
                <a16:creationId xmlns:a16="http://schemas.microsoft.com/office/drawing/2014/main" id="{429CC953-028A-4F14-902C-C3453A0B87F3}"/>
              </a:ext>
            </a:extLst>
          </p:cNvPr>
          <p:cNvSpPr>
            <a:spLocks noGrp="1"/>
          </p:cNvSpPr>
          <p:nvPr>
            <p:ph type="pic" sz="quarter" idx="10"/>
          </p:nvPr>
        </p:nvSpPr>
        <p:spPr>
          <a:xfrm>
            <a:off x="1397001" y="1668660"/>
            <a:ext cx="4330030" cy="2382639"/>
          </a:xfrm>
          <a:custGeom>
            <a:avLst/>
            <a:gdLst>
              <a:gd name="connsiteX0" fmla="*/ 0 w 4330030"/>
              <a:gd name="connsiteY0" fmla="*/ 0 h 2382639"/>
              <a:gd name="connsiteX1" fmla="*/ 4330030 w 4330030"/>
              <a:gd name="connsiteY1" fmla="*/ 0 h 2382639"/>
              <a:gd name="connsiteX2" fmla="*/ 4330030 w 4330030"/>
              <a:gd name="connsiteY2" fmla="*/ 2382639 h 2382639"/>
              <a:gd name="connsiteX3" fmla="*/ 0 w 4330030"/>
              <a:gd name="connsiteY3" fmla="*/ 2382639 h 2382639"/>
            </a:gdLst>
            <a:ahLst/>
            <a:cxnLst>
              <a:cxn ang="0">
                <a:pos x="connsiteX0" y="connsiteY0"/>
              </a:cxn>
              <a:cxn ang="0">
                <a:pos x="connsiteX1" y="connsiteY1"/>
              </a:cxn>
              <a:cxn ang="0">
                <a:pos x="connsiteX2" y="connsiteY2"/>
              </a:cxn>
              <a:cxn ang="0">
                <a:pos x="connsiteX3" y="connsiteY3"/>
              </a:cxn>
            </a:cxnLst>
            <a:rect l="l" t="t" r="r" b="b"/>
            <a:pathLst>
              <a:path w="4330030" h="2382639">
                <a:moveTo>
                  <a:pt x="0" y="0"/>
                </a:moveTo>
                <a:lnTo>
                  <a:pt x="4330030" y="0"/>
                </a:lnTo>
                <a:lnTo>
                  <a:pt x="4330030" y="2382639"/>
                </a:lnTo>
                <a:lnTo>
                  <a:pt x="0" y="23826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553231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3_Title Slide">
    <p:bg>
      <p:bgPr>
        <a:solidFill>
          <a:srgbClr val="F6F6FF"/>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E9E6643-30C5-454E-96C4-7A89A4B16FA0}"/>
              </a:ext>
            </a:extLst>
          </p:cNvPr>
          <p:cNvSpPr>
            <a:spLocks noGrp="1"/>
          </p:cNvSpPr>
          <p:nvPr>
            <p:ph type="pic" sz="quarter" idx="10"/>
          </p:nvPr>
        </p:nvSpPr>
        <p:spPr>
          <a:xfrm>
            <a:off x="1356852" y="2975924"/>
            <a:ext cx="4247534" cy="2409776"/>
          </a:xfrm>
          <a:custGeom>
            <a:avLst/>
            <a:gdLst>
              <a:gd name="connsiteX0" fmla="*/ 0 w 4247534"/>
              <a:gd name="connsiteY0" fmla="*/ 0 h 2409776"/>
              <a:gd name="connsiteX1" fmla="*/ 4247534 w 4247534"/>
              <a:gd name="connsiteY1" fmla="*/ 0 h 2409776"/>
              <a:gd name="connsiteX2" fmla="*/ 4247534 w 4247534"/>
              <a:gd name="connsiteY2" fmla="*/ 2409776 h 2409776"/>
              <a:gd name="connsiteX3" fmla="*/ 0 w 4247534"/>
              <a:gd name="connsiteY3" fmla="*/ 2409776 h 2409776"/>
            </a:gdLst>
            <a:ahLst/>
            <a:cxnLst>
              <a:cxn ang="0">
                <a:pos x="connsiteX0" y="connsiteY0"/>
              </a:cxn>
              <a:cxn ang="0">
                <a:pos x="connsiteX1" y="connsiteY1"/>
              </a:cxn>
              <a:cxn ang="0">
                <a:pos x="connsiteX2" y="connsiteY2"/>
              </a:cxn>
              <a:cxn ang="0">
                <a:pos x="connsiteX3" y="connsiteY3"/>
              </a:cxn>
            </a:cxnLst>
            <a:rect l="l" t="t" r="r" b="b"/>
            <a:pathLst>
              <a:path w="4247534" h="2409776">
                <a:moveTo>
                  <a:pt x="0" y="0"/>
                </a:moveTo>
                <a:lnTo>
                  <a:pt x="4247534" y="0"/>
                </a:lnTo>
                <a:lnTo>
                  <a:pt x="4247534" y="2409776"/>
                </a:lnTo>
                <a:lnTo>
                  <a:pt x="0" y="2409776"/>
                </a:lnTo>
                <a:close/>
              </a:path>
            </a:pathLst>
          </a:custGeom>
          <a:solidFill>
            <a:schemeClr val="bg1">
              <a:lumMod val="95000"/>
              <a:alpha val="35000"/>
            </a:schemeClr>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lumMod val="75000"/>
                  </a:schemeClr>
                </a:solidFill>
              </a:defRPr>
            </a:lvl1pPr>
          </a:lstStyle>
          <a:p>
            <a:pPr marL="0" lvl="0" algn="ctr"/>
            <a:endParaRPr lang="en-US"/>
          </a:p>
        </p:txBody>
      </p:sp>
      <p:sp>
        <p:nvSpPr>
          <p:cNvPr id="21" name="Picture Placeholder 20">
            <a:extLst>
              <a:ext uri="{FF2B5EF4-FFF2-40B4-BE49-F238E27FC236}">
                <a16:creationId xmlns:a16="http://schemas.microsoft.com/office/drawing/2014/main" id="{77AD42C6-9CEB-4B58-A419-D82D5630AB6E}"/>
              </a:ext>
            </a:extLst>
          </p:cNvPr>
          <p:cNvSpPr>
            <a:spLocks noGrp="1"/>
          </p:cNvSpPr>
          <p:nvPr>
            <p:ph type="pic" sz="quarter" idx="11"/>
          </p:nvPr>
        </p:nvSpPr>
        <p:spPr>
          <a:xfrm>
            <a:off x="6587614" y="2975924"/>
            <a:ext cx="4247534" cy="2409776"/>
          </a:xfrm>
          <a:custGeom>
            <a:avLst/>
            <a:gdLst>
              <a:gd name="connsiteX0" fmla="*/ 0 w 4247534"/>
              <a:gd name="connsiteY0" fmla="*/ 0 h 2409776"/>
              <a:gd name="connsiteX1" fmla="*/ 4247534 w 4247534"/>
              <a:gd name="connsiteY1" fmla="*/ 0 h 2409776"/>
              <a:gd name="connsiteX2" fmla="*/ 4247534 w 4247534"/>
              <a:gd name="connsiteY2" fmla="*/ 2409776 h 2409776"/>
              <a:gd name="connsiteX3" fmla="*/ 0 w 4247534"/>
              <a:gd name="connsiteY3" fmla="*/ 2409776 h 2409776"/>
            </a:gdLst>
            <a:ahLst/>
            <a:cxnLst>
              <a:cxn ang="0">
                <a:pos x="connsiteX0" y="connsiteY0"/>
              </a:cxn>
              <a:cxn ang="0">
                <a:pos x="connsiteX1" y="connsiteY1"/>
              </a:cxn>
              <a:cxn ang="0">
                <a:pos x="connsiteX2" y="connsiteY2"/>
              </a:cxn>
              <a:cxn ang="0">
                <a:pos x="connsiteX3" y="connsiteY3"/>
              </a:cxn>
            </a:cxnLst>
            <a:rect l="l" t="t" r="r" b="b"/>
            <a:pathLst>
              <a:path w="4247534" h="2409776">
                <a:moveTo>
                  <a:pt x="0" y="0"/>
                </a:moveTo>
                <a:lnTo>
                  <a:pt x="4247534" y="0"/>
                </a:lnTo>
                <a:lnTo>
                  <a:pt x="4247534" y="2409776"/>
                </a:lnTo>
                <a:lnTo>
                  <a:pt x="0" y="2409776"/>
                </a:lnTo>
                <a:close/>
              </a:path>
            </a:pathLst>
          </a:custGeom>
          <a:solidFill>
            <a:schemeClr val="bg1">
              <a:lumMod val="95000"/>
              <a:alpha val="35000"/>
            </a:schemeClr>
          </a:solidFill>
          <a:ln>
            <a:noFill/>
          </a:ln>
          <a:effectLst>
            <a:outerShdw blurRad="304800" dist="152400" dir="2700000" sx="94000" sy="94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600">
                <a:solidFill>
                  <a:schemeClr val="bg1">
                    <a:lumMod val="75000"/>
                  </a:schemeClr>
                </a:solidFill>
              </a:defRPr>
            </a:lvl1pPr>
          </a:lstStyle>
          <a:p>
            <a:pPr marL="0" lvl="0" algn="ctr"/>
            <a:endParaRPr lang="en-US"/>
          </a:p>
        </p:txBody>
      </p:sp>
      <p:sp>
        <p:nvSpPr>
          <p:cNvPr id="12" name="Rectangle: Rounded Corners 11">
            <a:extLst>
              <a:ext uri="{FF2B5EF4-FFF2-40B4-BE49-F238E27FC236}">
                <a16:creationId xmlns:a16="http://schemas.microsoft.com/office/drawing/2014/main" id="{CA1E12DE-1C78-4A3A-91E9-E6B3A68012AB}"/>
              </a:ext>
            </a:extLst>
          </p:cNvPr>
          <p:cNvSpPr/>
          <p:nvPr userDrawn="1"/>
        </p:nvSpPr>
        <p:spPr>
          <a:xfrm>
            <a:off x="241034" y="6503583"/>
            <a:ext cx="6767635" cy="143667"/>
          </a:xfrm>
          <a:prstGeom prst="roundRect">
            <a:avLst>
              <a:gd name="adj" fmla="val 50000"/>
            </a:avLst>
          </a:prstGeom>
          <a:pattFill prst="wdUpDiag">
            <a:fgClr>
              <a:schemeClr val="bg1">
                <a:lumMod val="85000"/>
              </a:schemeClr>
            </a:fgClr>
            <a:bgClr>
              <a:srgbClr val="F6F6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9">
            <a:extLst>
              <a:ext uri="{FF2B5EF4-FFF2-40B4-BE49-F238E27FC236}">
                <a16:creationId xmlns:a16="http://schemas.microsoft.com/office/drawing/2014/main" id="{6386DD1B-6D0D-422A-B0B5-3B02E95756EB}"/>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85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85000"/>
                </a:schemeClr>
              </a:solidFill>
              <a:latin typeface="+mj-lt"/>
              <a:ea typeface="Liberation Sans" panose="020B0604020202020204" pitchFamily="34" charset="0"/>
              <a:cs typeface="Segoe UI" panose="020B0502040204020203" pitchFamily="34" charset="0"/>
            </a:endParaRPr>
          </a:p>
        </p:txBody>
      </p:sp>
      <p:grpSp>
        <p:nvGrpSpPr>
          <p:cNvPr id="17" name="Group 20">
            <a:extLst>
              <a:ext uri="{FF2B5EF4-FFF2-40B4-BE49-F238E27FC236}">
                <a16:creationId xmlns:a16="http://schemas.microsoft.com/office/drawing/2014/main" id="{CEB2861C-6263-4A35-A5DA-406A8C624E65}"/>
              </a:ext>
            </a:extLst>
          </p:cNvPr>
          <p:cNvGrpSpPr/>
          <p:nvPr userDrawn="1"/>
        </p:nvGrpSpPr>
        <p:grpSpPr>
          <a:xfrm>
            <a:off x="7182575" y="6452400"/>
            <a:ext cx="2157664" cy="230832"/>
            <a:chOff x="6381500" y="1173239"/>
            <a:chExt cx="2157664" cy="230832"/>
          </a:xfrm>
        </p:grpSpPr>
        <p:sp>
          <p:nvSpPr>
            <p:cNvPr id="18" name="TextBox 21">
              <a:extLst>
                <a:ext uri="{FF2B5EF4-FFF2-40B4-BE49-F238E27FC236}">
                  <a16:creationId xmlns:a16="http://schemas.microsoft.com/office/drawing/2014/main" id="{5EB3B690-D6B2-4ABB-9BDB-C22B690E94F4}"/>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lumMod val="75000"/>
                    </a:schemeClr>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lumMod val="75000"/>
                    </a:schemeClr>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19" name="Freeform 2">
              <a:extLst>
                <a:ext uri="{FF2B5EF4-FFF2-40B4-BE49-F238E27FC236}">
                  <a16:creationId xmlns:a16="http://schemas.microsoft.com/office/drawing/2014/main" id="{9BDBC1F6-E97B-453F-B191-81259336AA56}"/>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grpSp>
        <p:nvGrpSpPr>
          <p:cNvPr id="22" name="Group 23">
            <a:extLst>
              <a:ext uri="{FF2B5EF4-FFF2-40B4-BE49-F238E27FC236}">
                <a16:creationId xmlns:a16="http://schemas.microsoft.com/office/drawing/2014/main" id="{EED237B0-F69F-415A-B649-E6F9CEE45CAB}"/>
              </a:ext>
            </a:extLst>
          </p:cNvPr>
          <p:cNvGrpSpPr/>
          <p:nvPr userDrawn="1"/>
        </p:nvGrpSpPr>
        <p:grpSpPr>
          <a:xfrm>
            <a:off x="9471340" y="6430969"/>
            <a:ext cx="1959148" cy="246221"/>
            <a:chOff x="8670265" y="1151808"/>
            <a:chExt cx="1959148" cy="246221"/>
          </a:xfrm>
        </p:grpSpPr>
        <p:sp>
          <p:nvSpPr>
            <p:cNvPr id="23" name="TextBox 24">
              <a:extLst>
                <a:ext uri="{FF2B5EF4-FFF2-40B4-BE49-F238E27FC236}">
                  <a16:creationId xmlns:a16="http://schemas.microsoft.com/office/drawing/2014/main" id="{76F381C8-62DD-42F2-9DA4-8F0427381B0B}"/>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tongji@yourcompany.com</a:t>
              </a:r>
            </a:p>
          </p:txBody>
        </p:sp>
        <p:sp>
          <p:nvSpPr>
            <p:cNvPr id="24" name="Freeform 51">
              <a:extLst>
                <a:ext uri="{FF2B5EF4-FFF2-40B4-BE49-F238E27FC236}">
                  <a16:creationId xmlns:a16="http://schemas.microsoft.com/office/drawing/2014/main" id="{A3056A8D-D431-4B57-8886-7B1B5AAFA7BF}"/>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cxnSp>
        <p:nvCxnSpPr>
          <p:cNvPr id="25" name="Straight Connector 27">
            <a:extLst>
              <a:ext uri="{FF2B5EF4-FFF2-40B4-BE49-F238E27FC236}">
                <a16:creationId xmlns:a16="http://schemas.microsoft.com/office/drawing/2014/main" id="{87CFDF92-9A2D-43FA-983C-810F4037D6BC}"/>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4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A1164A-8312-4AFD-B44F-222CA4CC6F5C}"/>
              </a:ext>
            </a:extLst>
          </p:cNvPr>
          <p:cNvSpPr>
            <a:spLocks noGrp="1"/>
          </p:cNvSpPr>
          <p:nvPr>
            <p:ph type="pic" sz="quarter" idx="11"/>
          </p:nvPr>
        </p:nvSpPr>
        <p:spPr>
          <a:xfrm>
            <a:off x="0" y="0"/>
            <a:ext cx="12192000" cy="6858000"/>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
        <p:nvSpPr>
          <p:cNvPr id="5" name="Picture Placeholder 4">
            <a:extLst>
              <a:ext uri="{FF2B5EF4-FFF2-40B4-BE49-F238E27FC236}">
                <a16:creationId xmlns:a16="http://schemas.microsoft.com/office/drawing/2014/main" id="{090F4E81-FADE-4DAE-BE06-F9FB0A8E99DF}"/>
              </a:ext>
            </a:extLst>
          </p:cNvPr>
          <p:cNvSpPr>
            <a:spLocks noGrp="1"/>
          </p:cNvSpPr>
          <p:nvPr>
            <p:ph type="pic" sz="quarter" idx="10"/>
          </p:nvPr>
        </p:nvSpPr>
        <p:spPr>
          <a:xfrm>
            <a:off x="6571275" y="1149328"/>
            <a:ext cx="4778543" cy="1807233"/>
          </a:xfrm>
          <a:custGeom>
            <a:avLst/>
            <a:gdLst>
              <a:gd name="connsiteX0" fmla="*/ 0 w 4778543"/>
              <a:gd name="connsiteY0" fmla="*/ 0 h 1807233"/>
              <a:gd name="connsiteX1" fmla="*/ 4778543 w 4778543"/>
              <a:gd name="connsiteY1" fmla="*/ 0 h 1807233"/>
              <a:gd name="connsiteX2" fmla="*/ 4778543 w 4778543"/>
              <a:gd name="connsiteY2" fmla="*/ 1807233 h 1807233"/>
              <a:gd name="connsiteX3" fmla="*/ 0 w 4778543"/>
              <a:gd name="connsiteY3" fmla="*/ 1807233 h 1807233"/>
            </a:gdLst>
            <a:ahLst/>
            <a:cxnLst>
              <a:cxn ang="0">
                <a:pos x="connsiteX0" y="connsiteY0"/>
              </a:cxn>
              <a:cxn ang="0">
                <a:pos x="connsiteX1" y="connsiteY1"/>
              </a:cxn>
              <a:cxn ang="0">
                <a:pos x="connsiteX2" y="connsiteY2"/>
              </a:cxn>
              <a:cxn ang="0">
                <a:pos x="connsiteX3" y="connsiteY3"/>
              </a:cxn>
            </a:cxnLst>
            <a:rect l="l" t="t" r="r" b="b"/>
            <a:pathLst>
              <a:path w="4778543" h="1807233">
                <a:moveTo>
                  <a:pt x="0" y="0"/>
                </a:moveTo>
                <a:lnTo>
                  <a:pt x="4778543" y="0"/>
                </a:lnTo>
                <a:lnTo>
                  <a:pt x="4778543" y="1807233"/>
                </a:lnTo>
                <a:lnTo>
                  <a:pt x="0" y="1807233"/>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4344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C7BDD32-A0D2-42E4-B4A0-AFB8E2BC5508}"/>
              </a:ext>
            </a:extLst>
          </p:cNvPr>
          <p:cNvSpPr>
            <a:spLocks noGrp="1"/>
          </p:cNvSpPr>
          <p:nvPr>
            <p:ph type="pic" sz="quarter" idx="11"/>
          </p:nvPr>
        </p:nvSpPr>
        <p:spPr>
          <a:xfrm>
            <a:off x="8392073" y="1224116"/>
            <a:ext cx="2300509" cy="4409768"/>
          </a:xfrm>
          <a:custGeom>
            <a:avLst/>
            <a:gdLst>
              <a:gd name="connsiteX0" fmla="*/ 0 w 2300509"/>
              <a:gd name="connsiteY0" fmla="*/ 0 h 4409768"/>
              <a:gd name="connsiteX1" fmla="*/ 2300509 w 2300509"/>
              <a:gd name="connsiteY1" fmla="*/ 0 h 4409768"/>
              <a:gd name="connsiteX2" fmla="*/ 2300509 w 2300509"/>
              <a:gd name="connsiteY2" fmla="*/ 4409768 h 4409768"/>
              <a:gd name="connsiteX3" fmla="*/ 0 w 2300509"/>
              <a:gd name="connsiteY3" fmla="*/ 4409768 h 4409768"/>
            </a:gdLst>
            <a:ahLst/>
            <a:cxnLst>
              <a:cxn ang="0">
                <a:pos x="connsiteX0" y="connsiteY0"/>
              </a:cxn>
              <a:cxn ang="0">
                <a:pos x="connsiteX1" y="connsiteY1"/>
              </a:cxn>
              <a:cxn ang="0">
                <a:pos x="connsiteX2" y="connsiteY2"/>
              </a:cxn>
              <a:cxn ang="0">
                <a:pos x="connsiteX3" y="connsiteY3"/>
              </a:cxn>
            </a:cxnLst>
            <a:rect l="l" t="t" r="r" b="b"/>
            <a:pathLst>
              <a:path w="2300509" h="4409768">
                <a:moveTo>
                  <a:pt x="0" y="0"/>
                </a:moveTo>
                <a:lnTo>
                  <a:pt x="2300509" y="0"/>
                </a:lnTo>
                <a:lnTo>
                  <a:pt x="2300509" y="4409768"/>
                </a:lnTo>
                <a:lnTo>
                  <a:pt x="0" y="4409768"/>
                </a:lnTo>
                <a:close/>
              </a:path>
            </a:pathLst>
          </a:custGeom>
          <a:solidFill>
            <a:schemeClr val="bg1">
              <a:lumMod val="95000"/>
              <a:alpha val="35000"/>
            </a:schemeClr>
          </a:solidFill>
          <a:effectLst>
            <a:outerShdw blurRad="508000" dist="368300" dir="2700000" sx="93000" sy="93000" algn="tl" rotWithShape="0">
              <a:prstClr val="black">
                <a:alpha val="29000"/>
              </a:prstClr>
            </a:outerShdw>
          </a:effectLst>
        </p:spPr>
        <p:txBody>
          <a:bodyPr wrap="square">
            <a:noAutofit/>
          </a:bodyPr>
          <a:lstStyle>
            <a:lvl1pPr marL="0" indent="0">
              <a:buNone/>
              <a:defRPr sz="1600"/>
            </a:lvl1pPr>
          </a:lstStyle>
          <a:p>
            <a:endParaRPr lang="en-US"/>
          </a:p>
        </p:txBody>
      </p:sp>
      <p:sp>
        <p:nvSpPr>
          <p:cNvPr id="7" name="Picture Placeholder 6">
            <a:extLst>
              <a:ext uri="{FF2B5EF4-FFF2-40B4-BE49-F238E27FC236}">
                <a16:creationId xmlns:a16="http://schemas.microsoft.com/office/drawing/2014/main" id="{E0ADA32B-853D-4850-9C96-F6D47B7EB660}"/>
              </a:ext>
            </a:extLst>
          </p:cNvPr>
          <p:cNvSpPr>
            <a:spLocks noGrp="1"/>
          </p:cNvSpPr>
          <p:nvPr>
            <p:ph type="pic" sz="quarter" idx="10"/>
          </p:nvPr>
        </p:nvSpPr>
        <p:spPr>
          <a:xfrm>
            <a:off x="5633885" y="693174"/>
            <a:ext cx="2951747" cy="5471652"/>
          </a:xfrm>
          <a:custGeom>
            <a:avLst/>
            <a:gdLst>
              <a:gd name="connsiteX0" fmla="*/ 0 w 2951747"/>
              <a:gd name="connsiteY0" fmla="*/ 0 h 5471652"/>
              <a:gd name="connsiteX1" fmla="*/ 2951747 w 2951747"/>
              <a:gd name="connsiteY1" fmla="*/ 0 h 5471652"/>
              <a:gd name="connsiteX2" fmla="*/ 2951747 w 2951747"/>
              <a:gd name="connsiteY2" fmla="*/ 5471652 h 5471652"/>
              <a:gd name="connsiteX3" fmla="*/ 0 w 2951747"/>
              <a:gd name="connsiteY3" fmla="*/ 5471652 h 5471652"/>
            </a:gdLst>
            <a:ahLst/>
            <a:cxnLst>
              <a:cxn ang="0">
                <a:pos x="connsiteX0" y="connsiteY0"/>
              </a:cxn>
              <a:cxn ang="0">
                <a:pos x="connsiteX1" y="connsiteY1"/>
              </a:cxn>
              <a:cxn ang="0">
                <a:pos x="connsiteX2" y="connsiteY2"/>
              </a:cxn>
              <a:cxn ang="0">
                <a:pos x="connsiteX3" y="connsiteY3"/>
              </a:cxn>
            </a:cxnLst>
            <a:rect l="l" t="t" r="r" b="b"/>
            <a:pathLst>
              <a:path w="2951747" h="5471652">
                <a:moveTo>
                  <a:pt x="0" y="0"/>
                </a:moveTo>
                <a:lnTo>
                  <a:pt x="2951747" y="0"/>
                </a:lnTo>
                <a:lnTo>
                  <a:pt x="2951747" y="5471652"/>
                </a:lnTo>
                <a:lnTo>
                  <a:pt x="0" y="5471652"/>
                </a:lnTo>
                <a:close/>
              </a:path>
            </a:pathLst>
          </a:custGeom>
          <a:solidFill>
            <a:schemeClr val="bg1">
              <a:lumMod val="95000"/>
              <a:alpha val="35000"/>
            </a:schemeClr>
          </a:solidFill>
          <a:effectLst>
            <a:outerShdw blurRad="1117600" dist="825500" dir="2700000" sx="88000" sy="88000" algn="tl" rotWithShape="0">
              <a:prstClr val="black">
                <a:alpha val="29000"/>
              </a:prstClr>
            </a:outerShdw>
          </a:effectLst>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val="72120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911A82-D1AF-4361-BCFF-80977261EAC5}"/>
              </a:ext>
            </a:extLst>
          </p:cNvPr>
          <p:cNvSpPr>
            <a:spLocks noGrp="1"/>
          </p:cNvSpPr>
          <p:nvPr>
            <p:ph type="pic" sz="quarter" idx="10"/>
          </p:nvPr>
        </p:nvSpPr>
        <p:spPr>
          <a:xfrm>
            <a:off x="1" y="2507226"/>
            <a:ext cx="7197213" cy="4350775"/>
          </a:xfrm>
          <a:custGeom>
            <a:avLst/>
            <a:gdLst>
              <a:gd name="connsiteX0" fmla="*/ 0 w 7197213"/>
              <a:gd name="connsiteY0" fmla="*/ 0 h 4350775"/>
              <a:gd name="connsiteX1" fmla="*/ 7197213 w 7197213"/>
              <a:gd name="connsiteY1" fmla="*/ 0 h 4350775"/>
              <a:gd name="connsiteX2" fmla="*/ 7197213 w 7197213"/>
              <a:gd name="connsiteY2" fmla="*/ 4350775 h 4350775"/>
              <a:gd name="connsiteX3" fmla="*/ 0 w 7197213"/>
              <a:gd name="connsiteY3" fmla="*/ 4350775 h 4350775"/>
            </a:gdLst>
            <a:ahLst/>
            <a:cxnLst>
              <a:cxn ang="0">
                <a:pos x="connsiteX0" y="connsiteY0"/>
              </a:cxn>
              <a:cxn ang="0">
                <a:pos x="connsiteX1" y="connsiteY1"/>
              </a:cxn>
              <a:cxn ang="0">
                <a:pos x="connsiteX2" y="connsiteY2"/>
              </a:cxn>
              <a:cxn ang="0">
                <a:pos x="connsiteX3" y="connsiteY3"/>
              </a:cxn>
            </a:cxnLst>
            <a:rect l="l" t="t" r="r" b="b"/>
            <a:pathLst>
              <a:path w="7197213" h="4350775">
                <a:moveTo>
                  <a:pt x="0" y="0"/>
                </a:moveTo>
                <a:lnTo>
                  <a:pt x="7197213" y="0"/>
                </a:lnTo>
                <a:lnTo>
                  <a:pt x="7197213" y="4350775"/>
                </a:lnTo>
                <a:lnTo>
                  <a:pt x="0" y="4350775"/>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6" name="Rectangle 5">
            <a:extLst>
              <a:ext uri="{FF2B5EF4-FFF2-40B4-BE49-F238E27FC236}">
                <a16:creationId xmlns:a16="http://schemas.microsoft.com/office/drawing/2014/main" id="{2CFB6E28-4E0B-451D-9C4C-B07029F8C4ED}"/>
              </a:ext>
            </a:extLst>
          </p:cNvPr>
          <p:cNvSpPr/>
          <p:nvPr userDrawn="1"/>
        </p:nvSpPr>
        <p:spPr>
          <a:xfrm>
            <a:off x="7197214" y="1"/>
            <a:ext cx="4994786" cy="6858000"/>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0995F1-C15E-4D5C-B6A5-60B34ABD640C}"/>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85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85000"/>
                </a:schemeClr>
              </a:solidFill>
              <a:latin typeface="+mj-lt"/>
              <a:ea typeface="Liberation Sans" panose="020B0604020202020204" pitchFamily="34" charset="0"/>
              <a:cs typeface="Segoe UI" panose="020B0502040204020203" pitchFamily="34" charset="0"/>
            </a:endParaRPr>
          </a:p>
        </p:txBody>
      </p:sp>
      <p:grpSp>
        <p:nvGrpSpPr>
          <p:cNvPr id="15" name="Group 14">
            <a:extLst>
              <a:ext uri="{FF2B5EF4-FFF2-40B4-BE49-F238E27FC236}">
                <a16:creationId xmlns:a16="http://schemas.microsoft.com/office/drawing/2014/main" id="{4AB5D4B5-8695-4C99-9FCC-1F37BC00CAA7}"/>
              </a:ext>
            </a:extLst>
          </p:cNvPr>
          <p:cNvGrpSpPr/>
          <p:nvPr userDrawn="1"/>
        </p:nvGrpSpPr>
        <p:grpSpPr>
          <a:xfrm>
            <a:off x="7432606" y="6430969"/>
            <a:ext cx="4016934" cy="246221"/>
            <a:chOff x="7432606" y="6430969"/>
            <a:chExt cx="4016934" cy="246221"/>
          </a:xfrm>
        </p:grpSpPr>
        <p:grpSp>
          <p:nvGrpSpPr>
            <p:cNvPr id="8" name="Group 7">
              <a:extLst>
                <a:ext uri="{FF2B5EF4-FFF2-40B4-BE49-F238E27FC236}">
                  <a16:creationId xmlns:a16="http://schemas.microsoft.com/office/drawing/2014/main" id="{5808A4B8-C434-44E5-BF15-7D5B4B47ACCA}"/>
                </a:ext>
              </a:extLst>
            </p:cNvPr>
            <p:cNvGrpSpPr/>
            <p:nvPr userDrawn="1"/>
          </p:nvGrpSpPr>
          <p:grpSpPr>
            <a:xfrm>
              <a:off x="7432606" y="6430969"/>
              <a:ext cx="1907633" cy="246221"/>
              <a:chOff x="6631531" y="1151808"/>
              <a:chExt cx="1907633" cy="246221"/>
            </a:xfrm>
          </p:grpSpPr>
          <p:sp>
            <p:nvSpPr>
              <p:cNvPr id="9" name="TextBox 8">
                <a:extLst>
                  <a:ext uri="{FF2B5EF4-FFF2-40B4-BE49-F238E27FC236}">
                    <a16:creationId xmlns:a16="http://schemas.microsoft.com/office/drawing/2014/main" id="{C19A8C0C-0509-4D59-9E78-01C41A69E43B}"/>
                  </a:ext>
                </a:extLst>
              </p:cNvPr>
              <p:cNvSpPr txBox="1"/>
              <p:nvPr/>
            </p:nvSpPr>
            <p:spPr>
              <a:xfrm>
                <a:off x="6709372"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331 Street, Los Angeles, US</a:t>
                </a:r>
                <a:endParaRPr lang="id-ID" sz="1000" b="0" dirty="0">
                  <a:solidFill>
                    <a:schemeClr val="bg1">
                      <a:lumMod val="75000"/>
                    </a:schemeClr>
                  </a:solidFill>
                  <a:latin typeface="+mj-lt"/>
                  <a:cs typeface="Segoe UI" panose="020B0502040204020203" pitchFamily="34" charset="0"/>
                </a:endParaRPr>
              </a:p>
            </p:txBody>
          </p:sp>
          <p:sp>
            <p:nvSpPr>
              <p:cNvPr id="10" name="Freeform 2">
                <a:extLst>
                  <a:ext uri="{FF2B5EF4-FFF2-40B4-BE49-F238E27FC236}">
                    <a16:creationId xmlns:a16="http://schemas.microsoft.com/office/drawing/2014/main" id="{79E50DE5-E6A5-45B0-9D75-8E8839CDEDF0}"/>
                  </a:ext>
                </a:extLst>
              </p:cNvPr>
              <p:cNvSpPr>
                <a:spLocks noChangeArrowheads="1"/>
              </p:cNvSpPr>
              <p:nvPr/>
            </p:nvSpPr>
            <p:spPr bwMode="auto">
              <a:xfrm>
                <a:off x="6631531"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grpSp>
          <p:nvGrpSpPr>
            <p:cNvPr id="11" name="Group 10">
              <a:extLst>
                <a:ext uri="{FF2B5EF4-FFF2-40B4-BE49-F238E27FC236}">
                  <a16:creationId xmlns:a16="http://schemas.microsoft.com/office/drawing/2014/main" id="{58155540-405A-4082-88AA-177167217B23}"/>
                </a:ext>
              </a:extLst>
            </p:cNvPr>
            <p:cNvGrpSpPr/>
            <p:nvPr userDrawn="1"/>
          </p:nvGrpSpPr>
          <p:grpSpPr>
            <a:xfrm>
              <a:off x="9471340" y="6430969"/>
              <a:ext cx="1959148" cy="246221"/>
              <a:chOff x="8670265" y="1151808"/>
              <a:chExt cx="1959148" cy="246221"/>
            </a:xfrm>
          </p:grpSpPr>
          <p:sp>
            <p:nvSpPr>
              <p:cNvPr id="12" name="TextBox 11">
                <a:extLst>
                  <a:ext uri="{FF2B5EF4-FFF2-40B4-BE49-F238E27FC236}">
                    <a16:creationId xmlns:a16="http://schemas.microsoft.com/office/drawing/2014/main" id="{72C54970-0779-404B-A26E-7F019EE6DC20}"/>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mail@yourcompany.com</a:t>
                </a:r>
              </a:p>
            </p:txBody>
          </p:sp>
          <p:sp>
            <p:nvSpPr>
              <p:cNvPr id="13" name="Freeform 51">
                <a:extLst>
                  <a:ext uri="{FF2B5EF4-FFF2-40B4-BE49-F238E27FC236}">
                    <a16:creationId xmlns:a16="http://schemas.microsoft.com/office/drawing/2014/main" id="{51C0D36B-973B-4456-8FE6-D2377F3A1FC4}"/>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cxnSp>
          <p:nvCxnSpPr>
            <p:cNvPr id="14" name="Straight Connector 13">
              <a:extLst>
                <a:ext uri="{FF2B5EF4-FFF2-40B4-BE49-F238E27FC236}">
                  <a16:creationId xmlns:a16="http://schemas.microsoft.com/office/drawing/2014/main" id="{07BD18FF-D13C-4FD1-B2A1-48E3336E5C73}"/>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50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1B9A00D9-23E7-416B-AB1C-942404E9DD25}"/>
              </a:ext>
            </a:extLst>
          </p:cNvPr>
          <p:cNvSpPr/>
          <p:nvPr userDrawn="1"/>
        </p:nvSpPr>
        <p:spPr>
          <a:xfrm flipH="1" flipV="1">
            <a:off x="5945460" y="-1"/>
            <a:ext cx="6246540" cy="6246540"/>
          </a:xfrm>
          <a:prstGeom prst="rtTriangle">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45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3114F4D-B3C5-490F-865E-5EB18123D962}"/>
              </a:ext>
            </a:extLst>
          </p:cNvPr>
          <p:cNvSpPr>
            <a:spLocks noGrp="1"/>
          </p:cNvSpPr>
          <p:nvPr>
            <p:ph type="pic" sz="quarter" idx="10"/>
          </p:nvPr>
        </p:nvSpPr>
        <p:spPr>
          <a:xfrm>
            <a:off x="4720688" y="2059151"/>
            <a:ext cx="2769772" cy="2769772"/>
          </a:xfrm>
          <a:custGeom>
            <a:avLst/>
            <a:gdLst>
              <a:gd name="connsiteX0" fmla="*/ 1384886 w 2769772"/>
              <a:gd name="connsiteY0" fmla="*/ 0 h 2769772"/>
              <a:gd name="connsiteX1" fmla="*/ 2769772 w 2769772"/>
              <a:gd name="connsiteY1" fmla="*/ 1384886 h 2769772"/>
              <a:gd name="connsiteX2" fmla="*/ 1384886 w 2769772"/>
              <a:gd name="connsiteY2" fmla="*/ 2769772 h 2769772"/>
              <a:gd name="connsiteX3" fmla="*/ 0 w 2769772"/>
              <a:gd name="connsiteY3" fmla="*/ 1384886 h 2769772"/>
              <a:gd name="connsiteX4" fmla="*/ 1384886 w 2769772"/>
              <a:gd name="connsiteY4" fmla="*/ 0 h 276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772" h="2769772">
                <a:moveTo>
                  <a:pt x="1384886" y="0"/>
                </a:moveTo>
                <a:cubicBezTo>
                  <a:pt x="2149737" y="0"/>
                  <a:pt x="2769772" y="620035"/>
                  <a:pt x="2769772" y="1384886"/>
                </a:cubicBezTo>
                <a:cubicBezTo>
                  <a:pt x="2769772" y="2149737"/>
                  <a:pt x="2149737" y="2769772"/>
                  <a:pt x="1384886" y="2769772"/>
                </a:cubicBezTo>
                <a:cubicBezTo>
                  <a:pt x="620035" y="2769772"/>
                  <a:pt x="0" y="2149737"/>
                  <a:pt x="0" y="1384886"/>
                </a:cubicBezTo>
                <a:cubicBezTo>
                  <a:pt x="0" y="620035"/>
                  <a:pt x="620035" y="0"/>
                  <a:pt x="1384886"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09253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17E0721C-A7D6-4245-A5D4-47517C2AF8D0}"/>
              </a:ext>
            </a:extLst>
          </p:cNvPr>
          <p:cNvSpPr>
            <a:spLocks noGrp="1"/>
          </p:cNvSpPr>
          <p:nvPr>
            <p:ph type="pic" sz="quarter" idx="10"/>
          </p:nvPr>
        </p:nvSpPr>
        <p:spPr>
          <a:xfrm>
            <a:off x="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160187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A63748-6985-44C6-8956-9E225564058E}"/>
              </a:ext>
            </a:extLst>
          </p:cNvPr>
          <p:cNvSpPr/>
          <p:nvPr userDrawn="1"/>
        </p:nvSpPr>
        <p:spPr>
          <a:xfrm>
            <a:off x="0" y="0"/>
            <a:ext cx="12192000" cy="3200400"/>
          </a:xfrm>
          <a:prstGeom prst="rect">
            <a:avLst/>
          </a:prstGeom>
          <a:gradFill>
            <a:gsLst>
              <a:gs pos="1000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00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492DA5-6923-483A-A5EA-6A900B86222D}"/>
              </a:ext>
            </a:extLst>
          </p:cNvPr>
          <p:cNvSpPr/>
          <p:nvPr userDrawn="1"/>
        </p:nvSpPr>
        <p:spPr>
          <a:xfrm>
            <a:off x="0" y="1622324"/>
            <a:ext cx="12192000" cy="3613354"/>
          </a:xfrm>
          <a:prstGeom prst="rect">
            <a:avLst/>
          </a:prstGeom>
          <a:solidFill>
            <a:srgbClr val="F6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34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86BA14E-6E92-46C9-91C5-47AE5F794654}"/>
              </a:ext>
            </a:extLst>
          </p:cNvPr>
          <p:cNvSpPr>
            <a:spLocks noGrp="1"/>
          </p:cNvSpPr>
          <p:nvPr>
            <p:ph type="pic" sz="quarter" idx="10"/>
          </p:nvPr>
        </p:nvSpPr>
        <p:spPr>
          <a:xfrm>
            <a:off x="7182514" y="0"/>
            <a:ext cx="5009486" cy="6858000"/>
          </a:xfrm>
          <a:custGeom>
            <a:avLst/>
            <a:gdLst>
              <a:gd name="connsiteX0" fmla="*/ 0 w 5009486"/>
              <a:gd name="connsiteY0" fmla="*/ 0 h 6858000"/>
              <a:gd name="connsiteX1" fmla="*/ 5009486 w 5009486"/>
              <a:gd name="connsiteY1" fmla="*/ 0 h 6858000"/>
              <a:gd name="connsiteX2" fmla="*/ 5009486 w 5009486"/>
              <a:gd name="connsiteY2" fmla="*/ 6858000 h 6858000"/>
              <a:gd name="connsiteX3" fmla="*/ 0 w 50094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9486" h="6858000">
                <a:moveTo>
                  <a:pt x="0" y="0"/>
                </a:moveTo>
                <a:lnTo>
                  <a:pt x="5009486" y="0"/>
                </a:lnTo>
                <a:lnTo>
                  <a:pt x="5009486" y="6858000"/>
                </a:lnTo>
                <a:lnTo>
                  <a:pt x="0" y="6858000"/>
                </a:ln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321791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B00F3F5-AB45-4715-ABB9-63F77DBBF622}"/>
              </a:ext>
            </a:extLst>
          </p:cNvPr>
          <p:cNvSpPr>
            <a:spLocks noGrp="1"/>
          </p:cNvSpPr>
          <p:nvPr>
            <p:ph type="pic" sz="quarter" idx="10"/>
          </p:nvPr>
        </p:nvSpPr>
        <p:spPr>
          <a:xfrm>
            <a:off x="734243" y="2412692"/>
            <a:ext cx="4133236" cy="2649527"/>
          </a:xfrm>
          <a:custGeom>
            <a:avLst/>
            <a:gdLst>
              <a:gd name="connsiteX0" fmla="*/ 0 w 4133236"/>
              <a:gd name="connsiteY0" fmla="*/ 0 h 2649527"/>
              <a:gd name="connsiteX1" fmla="*/ 3669686 w 4133236"/>
              <a:gd name="connsiteY1" fmla="*/ 31750 h 2649527"/>
              <a:gd name="connsiteX2" fmla="*/ 4133236 w 4133236"/>
              <a:gd name="connsiteY2" fmla="*/ 2541577 h 2649527"/>
              <a:gd name="connsiteX3" fmla="*/ 419100 w 4133236"/>
              <a:gd name="connsiteY3" fmla="*/ 2649527 h 2649527"/>
            </a:gdLst>
            <a:ahLst/>
            <a:cxnLst>
              <a:cxn ang="0">
                <a:pos x="connsiteX0" y="connsiteY0"/>
              </a:cxn>
              <a:cxn ang="0">
                <a:pos x="connsiteX1" y="connsiteY1"/>
              </a:cxn>
              <a:cxn ang="0">
                <a:pos x="connsiteX2" y="connsiteY2"/>
              </a:cxn>
              <a:cxn ang="0">
                <a:pos x="connsiteX3" y="connsiteY3"/>
              </a:cxn>
            </a:cxnLst>
            <a:rect l="l" t="t" r="r" b="b"/>
            <a:pathLst>
              <a:path w="4133236" h="2649527">
                <a:moveTo>
                  <a:pt x="0" y="0"/>
                </a:moveTo>
                <a:lnTo>
                  <a:pt x="3669686" y="31750"/>
                </a:lnTo>
                <a:lnTo>
                  <a:pt x="4133236" y="2541577"/>
                </a:lnTo>
                <a:lnTo>
                  <a:pt x="419100" y="264952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776823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6_Title Slide">
    <p:bg>
      <p:bgPr>
        <a:solidFill>
          <a:srgbClr val="F6F6FF"/>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E98E8BE-1DEA-48B5-A8B8-9CEBE7208D51}"/>
              </a:ext>
            </a:extLst>
          </p:cNvPr>
          <p:cNvSpPr>
            <a:spLocks noGrp="1"/>
          </p:cNvSpPr>
          <p:nvPr>
            <p:ph type="pic" sz="quarter" idx="10"/>
          </p:nvPr>
        </p:nvSpPr>
        <p:spPr>
          <a:xfrm>
            <a:off x="886846" y="1853123"/>
            <a:ext cx="3151754" cy="3151754"/>
          </a:xfrm>
          <a:custGeom>
            <a:avLst/>
            <a:gdLst>
              <a:gd name="connsiteX0" fmla="*/ 1575877 w 3151754"/>
              <a:gd name="connsiteY0" fmla="*/ 0 h 3151754"/>
              <a:gd name="connsiteX1" fmla="*/ 3151754 w 3151754"/>
              <a:gd name="connsiteY1" fmla="*/ 1575877 h 3151754"/>
              <a:gd name="connsiteX2" fmla="*/ 1575877 w 3151754"/>
              <a:gd name="connsiteY2" fmla="*/ 3151754 h 3151754"/>
              <a:gd name="connsiteX3" fmla="*/ 0 w 3151754"/>
              <a:gd name="connsiteY3" fmla="*/ 1575877 h 3151754"/>
              <a:gd name="connsiteX4" fmla="*/ 1575877 w 3151754"/>
              <a:gd name="connsiteY4" fmla="*/ 0 h 315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754" h="3151754">
                <a:moveTo>
                  <a:pt x="1575877" y="0"/>
                </a:moveTo>
                <a:cubicBezTo>
                  <a:pt x="2446209" y="0"/>
                  <a:pt x="3151754" y="705545"/>
                  <a:pt x="3151754" y="1575877"/>
                </a:cubicBezTo>
                <a:cubicBezTo>
                  <a:pt x="3151754" y="2446209"/>
                  <a:pt x="2446209" y="3151754"/>
                  <a:pt x="1575877" y="3151754"/>
                </a:cubicBezTo>
                <a:cubicBezTo>
                  <a:pt x="705545" y="3151754"/>
                  <a:pt x="0" y="2446209"/>
                  <a:pt x="0" y="1575877"/>
                </a:cubicBezTo>
                <a:cubicBezTo>
                  <a:pt x="0" y="705545"/>
                  <a:pt x="705545" y="0"/>
                  <a:pt x="1575877"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4" name="Rectangle: Rounded Corners 13">
            <a:extLst>
              <a:ext uri="{FF2B5EF4-FFF2-40B4-BE49-F238E27FC236}">
                <a16:creationId xmlns:a16="http://schemas.microsoft.com/office/drawing/2014/main" id="{A914441A-3766-4174-8909-B5E04B1D53B0}"/>
              </a:ext>
            </a:extLst>
          </p:cNvPr>
          <p:cNvSpPr/>
          <p:nvPr userDrawn="1"/>
        </p:nvSpPr>
        <p:spPr>
          <a:xfrm>
            <a:off x="241034" y="6503583"/>
            <a:ext cx="6767635" cy="143667"/>
          </a:xfrm>
          <a:prstGeom prst="roundRect">
            <a:avLst>
              <a:gd name="adj" fmla="val 50000"/>
            </a:avLst>
          </a:prstGeom>
          <a:pattFill prst="wdUpDiag">
            <a:fgClr>
              <a:schemeClr val="bg1">
                <a:lumMod val="85000"/>
              </a:schemeClr>
            </a:fgClr>
            <a:bgClr>
              <a:srgbClr val="F6F6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9">
            <a:extLst>
              <a:ext uri="{FF2B5EF4-FFF2-40B4-BE49-F238E27FC236}">
                <a16:creationId xmlns:a16="http://schemas.microsoft.com/office/drawing/2014/main" id="{651CEC13-9EF1-447E-9252-09CBAAD5CC25}"/>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85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85000"/>
                </a:schemeClr>
              </a:solidFill>
              <a:latin typeface="+mj-lt"/>
              <a:ea typeface="Liberation Sans" panose="020B0604020202020204" pitchFamily="34" charset="0"/>
              <a:cs typeface="Segoe UI" panose="020B0502040204020203" pitchFamily="34" charset="0"/>
            </a:endParaRPr>
          </a:p>
        </p:txBody>
      </p:sp>
      <p:grpSp>
        <p:nvGrpSpPr>
          <p:cNvPr id="17" name="Group 20">
            <a:extLst>
              <a:ext uri="{FF2B5EF4-FFF2-40B4-BE49-F238E27FC236}">
                <a16:creationId xmlns:a16="http://schemas.microsoft.com/office/drawing/2014/main" id="{132C9743-F3C6-42DF-A690-9760AFE1EE09}"/>
              </a:ext>
            </a:extLst>
          </p:cNvPr>
          <p:cNvGrpSpPr/>
          <p:nvPr userDrawn="1"/>
        </p:nvGrpSpPr>
        <p:grpSpPr>
          <a:xfrm>
            <a:off x="7182575" y="6452400"/>
            <a:ext cx="2157664" cy="276999"/>
            <a:chOff x="6381500" y="1173239"/>
            <a:chExt cx="2157664" cy="276999"/>
          </a:xfrm>
        </p:grpSpPr>
        <p:sp>
          <p:nvSpPr>
            <p:cNvPr id="19" name="TextBox 21">
              <a:extLst>
                <a:ext uri="{FF2B5EF4-FFF2-40B4-BE49-F238E27FC236}">
                  <a16:creationId xmlns:a16="http://schemas.microsoft.com/office/drawing/2014/main" id="{92F7F299-A425-4B4F-8E89-EFF286B32346}"/>
                </a:ext>
              </a:extLst>
            </p:cNvPr>
            <p:cNvSpPr txBox="1"/>
            <p:nvPr/>
          </p:nvSpPr>
          <p:spPr>
            <a:xfrm>
              <a:off x="6497456" y="1173239"/>
              <a:ext cx="2041708" cy="276999"/>
            </a:xfrm>
            <a:prstGeom prst="rect">
              <a:avLst/>
            </a:prstGeom>
            <a:noFill/>
          </p:spPr>
          <p:txBody>
            <a:bodyPr wrap="square" rtlCol="0">
              <a:spAutoFit/>
            </a:bodyPr>
            <a:lstStyle/>
            <a:p>
              <a:r>
                <a:rPr lang="en-US" altLang="zh-CN" sz="1200" b="0" dirty="0">
                  <a:solidFill>
                    <a:schemeClr val="bg1">
                      <a:lumMod val="7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xx</a:t>
              </a:r>
              <a:r>
                <a:rPr lang="zh-CN" altLang="en-US" sz="1200" b="0" dirty="0">
                  <a:solidFill>
                    <a:schemeClr val="bg1">
                      <a:lumMod val="7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大学第一附属医院</a:t>
              </a:r>
            </a:p>
          </p:txBody>
        </p:sp>
        <p:sp>
          <p:nvSpPr>
            <p:cNvPr id="20" name="Freeform 2">
              <a:extLst>
                <a:ext uri="{FF2B5EF4-FFF2-40B4-BE49-F238E27FC236}">
                  <a16:creationId xmlns:a16="http://schemas.microsoft.com/office/drawing/2014/main" id="{F00D461E-318A-4EF9-91FB-BC9049990793}"/>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grpSp>
        <p:nvGrpSpPr>
          <p:cNvPr id="21" name="Group 23">
            <a:extLst>
              <a:ext uri="{FF2B5EF4-FFF2-40B4-BE49-F238E27FC236}">
                <a16:creationId xmlns:a16="http://schemas.microsoft.com/office/drawing/2014/main" id="{86638A96-1268-4F0D-ACC3-A9228CFC8A42}"/>
              </a:ext>
            </a:extLst>
          </p:cNvPr>
          <p:cNvGrpSpPr/>
          <p:nvPr userDrawn="1"/>
        </p:nvGrpSpPr>
        <p:grpSpPr>
          <a:xfrm>
            <a:off x="9471340" y="6430969"/>
            <a:ext cx="1959148" cy="246221"/>
            <a:chOff x="8670265" y="1151808"/>
            <a:chExt cx="1959148" cy="246221"/>
          </a:xfrm>
        </p:grpSpPr>
        <p:sp>
          <p:nvSpPr>
            <p:cNvPr id="22" name="TextBox 24">
              <a:extLst>
                <a:ext uri="{FF2B5EF4-FFF2-40B4-BE49-F238E27FC236}">
                  <a16:creationId xmlns:a16="http://schemas.microsoft.com/office/drawing/2014/main" id="{5631D4EA-06B8-44B3-B3AF-28CEB753F6AF}"/>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tongji@yourcompany.com</a:t>
              </a:r>
            </a:p>
          </p:txBody>
        </p:sp>
        <p:sp>
          <p:nvSpPr>
            <p:cNvPr id="23" name="Freeform 51">
              <a:extLst>
                <a:ext uri="{FF2B5EF4-FFF2-40B4-BE49-F238E27FC236}">
                  <a16:creationId xmlns:a16="http://schemas.microsoft.com/office/drawing/2014/main" id="{6326E6CF-EADC-437B-899F-1EEFDA67E8EA}"/>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cxnSp>
        <p:nvCxnSpPr>
          <p:cNvPr id="24" name="Straight Connector 27">
            <a:extLst>
              <a:ext uri="{FF2B5EF4-FFF2-40B4-BE49-F238E27FC236}">
                <a16:creationId xmlns:a16="http://schemas.microsoft.com/office/drawing/2014/main" id="{8BC4B479-8A66-46FD-A260-69BBEF2948D4}"/>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57_Title Slide">
    <p:bg>
      <p:bgPr>
        <a:solidFill>
          <a:srgbClr val="F6F6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E5D8C2-B61A-4AFF-9551-86C3D6F03887}"/>
              </a:ext>
            </a:extLst>
          </p:cNvPr>
          <p:cNvSpPr>
            <a:spLocks noGrp="1"/>
          </p:cNvSpPr>
          <p:nvPr>
            <p:ph type="pic" sz="quarter" idx="10"/>
          </p:nvPr>
        </p:nvSpPr>
        <p:spPr>
          <a:xfrm>
            <a:off x="8153400" y="1853123"/>
            <a:ext cx="3151754" cy="3151754"/>
          </a:xfrm>
          <a:custGeom>
            <a:avLst/>
            <a:gdLst>
              <a:gd name="connsiteX0" fmla="*/ 1575877 w 3151754"/>
              <a:gd name="connsiteY0" fmla="*/ 0 h 3151754"/>
              <a:gd name="connsiteX1" fmla="*/ 3151754 w 3151754"/>
              <a:gd name="connsiteY1" fmla="*/ 1575877 h 3151754"/>
              <a:gd name="connsiteX2" fmla="*/ 1575877 w 3151754"/>
              <a:gd name="connsiteY2" fmla="*/ 3151754 h 3151754"/>
              <a:gd name="connsiteX3" fmla="*/ 0 w 3151754"/>
              <a:gd name="connsiteY3" fmla="*/ 1575877 h 3151754"/>
              <a:gd name="connsiteX4" fmla="*/ 1575877 w 3151754"/>
              <a:gd name="connsiteY4" fmla="*/ 0 h 315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754" h="3151754">
                <a:moveTo>
                  <a:pt x="1575877" y="0"/>
                </a:moveTo>
                <a:cubicBezTo>
                  <a:pt x="2446209" y="0"/>
                  <a:pt x="3151754" y="705545"/>
                  <a:pt x="3151754" y="1575877"/>
                </a:cubicBezTo>
                <a:cubicBezTo>
                  <a:pt x="3151754" y="2446209"/>
                  <a:pt x="2446209" y="3151754"/>
                  <a:pt x="1575877" y="3151754"/>
                </a:cubicBezTo>
                <a:cubicBezTo>
                  <a:pt x="705545" y="3151754"/>
                  <a:pt x="0" y="2446209"/>
                  <a:pt x="0" y="1575877"/>
                </a:cubicBezTo>
                <a:cubicBezTo>
                  <a:pt x="0" y="705545"/>
                  <a:pt x="705545" y="0"/>
                  <a:pt x="1575877" y="0"/>
                </a:cubicBezTo>
                <a:close/>
              </a:path>
            </a:pathLst>
          </a:custGeom>
          <a:solidFill>
            <a:schemeClr val="bg1">
              <a:lumMod val="95000"/>
              <a:alpha val="35000"/>
            </a:schemeClr>
          </a:solidFill>
        </p:spPr>
        <p:txBody>
          <a:bodyPr wrap="square">
            <a:noAutofit/>
          </a:bodyPr>
          <a:lstStyle>
            <a:lvl1pPr marL="0" indent="0">
              <a:buNone/>
              <a:defRPr sz="1600">
                <a:solidFill>
                  <a:schemeClr val="bg1">
                    <a:lumMod val="75000"/>
                  </a:schemeClr>
                </a:solidFill>
              </a:defRPr>
            </a:lvl1pPr>
          </a:lstStyle>
          <a:p>
            <a:endParaRPr lang="en-US"/>
          </a:p>
        </p:txBody>
      </p:sp>
      <p:sp>
        <p:nvSpPr>
          <p:cNvPr id="14" name="Rectangle: Rounded Corners 13">
            <a:extLst>
              <a:ext uri="{FF2B5EF4-FFF2-40B4-BE49-F238E27FC236}">
                <a16:creationId xmlns:a16="http://schemas.microsoft.com/office/drawing/2014/main" id="{DA0E613E-3445-40BA-A90E-98C7D88F5B87}"/>
              </a:ext>
            </a:extLst>
          </p:cNvPr>
          <p:cNvSpPr/>
          <p:nvPr userDrawn="1"/>
        </p:nvSpPr>
        <p:spPr>
          <a:xfrm>
            <a:off x="241034" y="6503583"/>
            <a:ext cx="6767635" cy="143667"/>
          </a:xfrm>
          <a:prstGeom prst="roundRect">
            <a:avLst>
              <a:gd name="adj" fmla="val 50000"/>
            </a:avLst>
          </a:prstGeom>
          <a:pattFill prst="wdUpDiag">
            <a:fgClr>
              <a:schemeClr val="bg1">
                <a:lumMod val="85000"/>
              </a:schemeClr>
            </a:fgClr>
            <a:bgClr>
              <a:srgbClr val="F6F6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9">
            <a:extLst>
              <a:ext uri="{FF2B5EF4-FFF2-40B4-BE49-F238E27FC236}">
                <a16:creationId xmlns:a16="http://schemas.microsoft.com/office/drawing/2014/main" id="{9AAF4F01-DB08-4507-83D1-B1D3D5D38133}"/>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lumMod val="85000"/>
                  </a:schemeClr>
                </a:solidFill>
                <a:latin typeface="+mj-lt"/>
                <a:ea typeface="Liberation Sans" panose="020B0604020202020204" pitchFamily="34" charset="0"/>
                <a:cs typeface="Segoe UI" panose="020B0502040204020203" pitchFamily="34" charset="0"/>
              </a:rPr>
              <a:pPr algn="ctr"/>
              <a:t>‹#›</a:t>
            </a:fld>
            <a:endParaRPr lang="id-ID" sz="4800" i="0" dirty="0">
              <a:solidFill>
                <a:schemeClr val="bg1">
                  <a:lumMod val="85000"/>
                </a:schemeClr>
              </a:solidFill>
              <a:latin typeface="+mj-lt"/>
              <a:ea typeface="Liberation Sans" panose="020B0604020202020204" pitchFamily="34" charset="0"/>
              <a:cs typeface="Segoe UI" panose="020B0502040204020203" pitchFamily="34" charset="0"/>
            </a:endParaRPr>
          </a:p>
        </p:txBody>
      </p:sp>
      <p:grpSp>
        <p:nvGrpSpPr>
          <p:cNvPr id="17" name="Group 20">
            <a:extLst>
              <a:ext uri="{FF2B5EF4-FFF2-40B4-BE49-F238E27FC236}">
                <a16:creationId xmlns:a16="http://schemas.microsoft.com/office/drawing/2014/main" id="{C8646F98-A6E7-4F1C-8008-825CDBD8BEFC}"/>
              </a:ext>
            </a:extLst>
          </p:cNvPr>
          <p:cNvGrpSpPr/>
          <p:nvPr userDrawn="1"/>
        </p:nvGrpSpPr>
        <p:grpSpPr>
          <a:xfrm>
            <a:off x="7182575" y="6452400"/>
            <a:ext cx="2157664" cy="276999"/>
            <a:chOff x="6381500" y="1173239"/>
            <a:chExt cx="2157664" cy="276999"/>
          </a:xfrm>
        </p:grpSpPr>
        <p:sp>
          <p:nvSpPr>
            <p:cNvPr id="18" name="TextBox 21">
              <a:extLst>
                <a:ext uri="{FF2B5EF4-FFF2-40B4-BE49-F238E27FC236}">
                  <a16:creationId xmlns:a16="http://schemas.microsoft.com/office/drawing/2014/main" id="{D164B471-E210-4207-BC44-32B48EB02B96}"/>
                </a:ext>
              </a:extLst>
            </p:cNvPr>
            <p:cNvSpPr txBox="1"/>
            <p:nvPr/>
          </p:nvSpPr>
          <p:spPr>
            <a:xfrm>
              <a:off x="6497456" y="1173239"/>
              <a:ext cx="2041708" cy="276999"/>
            </a:xfrm>
            <a:prstGeom prst="rect">
              <a:avLst/>
            </a:prstGeom>
            <a:noFill/>
          </p:spPr>
          <p:txBody>
            <a:bodyPr wrap="square" rtlCol="0">
              <a:spAutoFit/>
            </a:bodyPr>
            <a:lstStyle/>
            <a:p>
              <a:r>
                <a:rPr lang="en-US" altLang="zh-CN" sz="1200" b="0" dirty="0">
                  <a:solidFill>
                    <a:schemeClr val="bg1">
                      <a:lumMod val="7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xx</a:t>
              </a:r>
              <a:r>
                <a:rPr lang="zh-CN" altLang="en-US" sz="1200" b="0" dirty="0">
                  <a:solidFill>
                    <a:schemeClr val="bg1">
                      <a:lumMod val="7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大学第一附属医院</a:t>
              </a:r>
            </a:p>
          </p:txBody>
        </p:sp>
        <p:sp>
          <p:nvSpPr>
            <p:cNvPr id="19" name="Freeform 2">
              <a:extLst>
                <a:ext uri="{FF2B5EF4-FFF2-40B4-BE49-F238E27FC236}">
                  <a16:creationId xmlns:a16="http://schemas.microsoft.com/office/drawing/2014/main" id="{D5B67DD8-A1DA-479F-A7B7-B348BC3F6200}"/>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grpSp>
        <p:nvGrpSpPr>
          <p:cNvPr id="20" name="Group 23">
            <a:extLst>
              <a:ext uri="{FF2B5EF4-FFF2-40B4-BE49-F238E27FC236}">
                <a16:creationId xmlns:a16="http://schemas.microsoft.com/office/drawing/2014/main" id="{6CFD8F19-0E6D-4869-A818-42B85760CB22}"/>
              </a:ext>
            </a:extLst>
          </p:cNvPr>
          <p:cNvGrpSpPr/>
          <p:nvPr userDrawn="1"/>
        </p:nvGrpSpPr>
        <p:grpSpPr>
          <a:xfrm>
            <a:off x="9471340" y="6430969"/>
            <a:ext cx="1959148" cy="246221"/>
            <a:chOff x="8670265" y="1151808"/>
            <a:chExt cx="1959148" cy="246221"/>
          </a:xfrm>
        </p:grpSpPr>
        <p:sp>
          <p:nvSpPr>
            <p:cNvPr id="21" name="TextBox 24">
              <a:extLst>
                <a:ext uri="{FF2B5EF4-FFF2-40B4-BE49-F238E27FC236}">
                  <a16:creationId xmlns:a16="http://schemas.microsoft.com/office/drawing/2014/main" id="{D27D42B1-0D4C-4A1E-8037-679335760E9F}"/>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lumMod val="75000"/>
                    </a:schemeClr>
                  </a:solidFill>
                  <a:latin typeface="+mj-lt"/>
                  <a:cs typeface="Segoe UI" panose="020B0502040204020203" pitchFamily="34" charset="0"/>
                </a:rPr>
                <a:t>tongji@yourcompany.com</a:t>
              </a:r>
            </a:p>
          </p:txBody>
        </p:sp>
        <p:sp>
          <p:nvSpPr>
            <p:cNvPr id="22" name="Freeform 51">
              <a:extLst>
                <a:ext uri="{FF2B5EF4-FFF2-40B4-BE49-F238E27FC236}">
                  <a16:creationId xmlns:a16="http://schemas.microsoft.com/office/drawing/2014/main" id="{FAAFE520-406F-40FD-BD5F-434F1F924CAF}"/>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adFill>
              <a:gsLst>
                <a:gs pos="10000">
                  <a:schemeClr val="accent1"/>
                </a:gs>
                <a:gs pos="100000">
                  <a:schemeClr val="accent2"/>
                </a:gs>
              </a:gsLst>
              <a:lin ang="18900000" scaled="1"/>
            </a:gra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grpSp>
      <p:cxnSp>
        <p:nvCxnSpPr>
          <p:cNvPr id="23" name="Straight Connector 27">
            <a:extLst>
              <a:ext uri="{FF2B5EF4-FFF2-40B4-BE49-F238E27FC236}">
                <a16:creationId xmlns:a16="http://schemas.microsoft.com/office/drawing/2014/main" id="{A559C6CA-90A9-4553-BBD8-AD601008C5CA}"/>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21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58_Title Slide">
    <p:bg>
      <p:bgPr>
        <a:solidFill>
          <a:srgbClr val="F6F6FF"/>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1E0985B-F7E2-406F-9CCE-E65A191783E5}"/>
              </a:ext>
            </a:extLst>
          </p:cNvPr>
          <p:cNvSpPr>
            <a:spLocks noGrp="1"/>
          </p:cNvSpPr>
          <p:nvPr>
            <p:ph type="pic" sz="quarter" idx="10"/>
          </p:nvPr>
        </p:nvSpPr>
        <p:spPr>
          <a:xfrm>
            <a:off x="0" y="0"/>
            <a:ext cx="12192000" cy="4310743"/>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75302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6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B7CA1B3-140B-42CA-9F8A-4CAACD75DC3E}"/>
              </a:ext>
            </a:extLst>
          </p:cNvPr>
          <p:cNvSpPr>
            <a:spLocks noGrp="1"/>
          </p:cNvSpPr>
          <p:nvPr>
            <p:ph type="pic" sz="quarter" idx="10"/>
          </p:nvPr>
        </p:nvSpPr>
        <p:spPr>
          <a:xfrm>
            <a:off x="0" y="2492477"/>
            <a:ext cx="12192000" cy="4365523"/>
          </a:xfrm>
          <a:prstGeom prst="rect">
            <a:avLst/>
          </a:prstGeom>
          <a:solidFill>
            <a:schemeClr val="bg1">
              <a:lumMod val="95000"/>
              <a:alpha val="35000"/>
            </a:schemeClr>
          </a:solidFill>
        </p:spPr>
        <p:txBody>
          <a:bodyPr/>
          <a:lstStyle>
            <a:lvl1pPr marL="0" indent="0">
              <a:buNone/>
              <a:defRPr sz="1600">
                <a:solidFill>
                  <a:schemeClr val="bg1">
                    <a:lumMod val="75000"/>
                  </a:schemeClr>
                </a:solidFill>
              </a:defRPr>
            </a:lvl1pPr>
          </a:lstStyle>
          <a:p>
            <a:endParaRPr lang="en-US"/>
          </a:p>
        </p:txBody>
      </p:sp>
    </p:spTree>
    <p:extLst>
      <p:ext uri="{BB962C8B-B14F-4D97-AF65-F5344CB8AC3E}">
        <p14:creationId xmlns:p14="http://schemas.microsoft.com/office/powerpoint/2010/main" val="231877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559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2940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1647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16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D863FF1E-CFE7-4194-BFA7-CDA36E232107}"/>
              </a:ext>
            </a:extLst>
          </p:cNvPr>
          <p:cNvSpPr>
            <a:spLocks noGrp="1"/>
          </p:cNvSpPr>
          <p:nvPr>
            <p:ph type="pic" sz="quarter" idx="10"/>
          </p:nvPr>
        </p:nvSpPr>
        <p:spPr>
          <a:xfrm>
            <a:off x="6966856" y="3525164"/>
            <a:ext cx="4112151" cy="2154373"/>
          </a:xfrm>
          <a:custGeom>
            <a:avLst/>
            <a:gdLst>
              <a:gd name="connsiteX0" fmla="*/ 0 w 4112151"/>
              <a:gd name="connsiteY0" fmla="*/ 0 h 2154373"/>
              <a:gd name="connsiteX1" fmla="*/ 4112151 w 4112151"/>
              <a:gd name="connsiteY1" fmla="*/ 0 h 2154373"/>
              <a:gd name="connsiteX2" fmla="*/ 4112151 w 4112151"/>
              <a:gd name="connsiteY2" fmla="*/ 2154373 h 2154373"/>
              <a:gd name="connsiteX3" fmla="*/ 0 w 4112151"/>
              <a:gd name="connsiteY3" fmla="*/ 2154373 h 2154373"/>
            </a:gdLst>
            <a:ahLst/>
            <a:cxnLst>
              <a:cxn ang="0">
                <a:pos x="connsiteX0" y="connsiteY0"/>
              </a:cxn>
              <a:cxn ang="0">
                <a:pos x="connsiteX1" y="connsiteY1"/>
              </a:cxn>
              <a:cxn ang="0">
                <a:pos x="connsiteX2" y="connsiteY2"/>
              </a:cxn>
              <a:cxn ang="0">
                <a:pos x="connsiteX3" y="connsiteY3"/>
              </a:cxn>
            </a:cxnLst>
            <a:rect l="l" t="t" r="r" b="b"/>
            <a:pathLst>
              <a:path w="4112151" h="2154373">
                <a:moveTo>
                  <a:pt x="0" y="0"/>
                </a:moveTo>
                <a:lnTo>
                  <a:pt x="4112151" y="0"/>
                </a:lnTo>
                <a:lnTo>
                  <a:pt x="4112151" y="2154373"/>
                </a:lnTo>
                <a:lnTo>
                  <a:pt x="0" y="215437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8657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CE59BB13-2A5A-4C68-B342-01CD7A377DFB}"/>
              </a:ext>
            </a:extLst>
          </p:cNvPr>
          <p:cNvSpPr>
            <a:spLocks noGrp="1"/>
          </p:cNvSpPr>
          <p:nvPr>
            <p:ph type="pic" sz="quarter" idx="10"/>
          </p:nvPr>
        </p:nvSpPr>
        <p:spPr>
          <a:xfrm>
            <a:off x="8102600" y="3060060"/>
            <a:ext cx="3175000" cy="2506746"/>
          </a:xfrm>
          <a:custGeom>
            <a:avLst/>
            <a:gdLst>
              <a:gd name="connsiteX0" fmla="*/ 0 w 3175000"/>
              <a:gd name="connsiteY0" fmla="*/ 0 h 2506746"/>
              <a:gd name="connsiteX1" fmla="*/ 3175000 w 3175000"/>
              <a:gd name="connsiteY1" fmla="*/ 0 h 2506746"/>
              <a:gd name="connsiteX2" fmla="*/ 3175000 w 3175000"/>
              <a:gd name="connsiteY2" fmla="*/ 2506746 h 2506746"/>
              <a:gd name="connsiteX3" fmla="*/ 0 w 3175000"/>
              <a:gd name="connsiteY3" fmla="*/ 2506746 h 2506746"/>
            </a:gdLst>
            <a:ahLst/>
            <a:cxnLst>
              <a:cxn ang="0">
                <a:pos x="connsiteX0" y="connsiteY0"/>
              </a:cxn>
              <a:cxn ang="0">
                <a:pos x="connsiteX1" y="connsiteY1"/>
              </a:cxn>
              <a:cxn ang="0">
                <a:pos x="connsiteX2" y="connsiteY2"/>
              </a:cxn>
              <a:cxn ang="0">
                <a:pos x="connsiteX3" y="connsiteY3"/>
              </a:cxn>
            </a:cxnLst>
            <a:rect l="l" t="t" r="r" b="b"/>
            <a:pathLst>
              <a:path w="3175000" h="2506746">
                <a:moveTo>
                  <a:pt x="0" y="0"/>
                </a:moveTo>
                <a:lnTo>
                  <a:pt x="3175000" y="0"/>
                </a:lnTo>
                <a:lnTo>
                  <a:pt x="3175000" y="2506746"/>
                </a:lnTo>
                <a:lnTo>
                  <a:pt x="0" y="250674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845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a:gsLst>
            <a:gs pos="10000">
              <a:schemeClr val="accent1"/>
            </a:gs>
            <a:gs pos="100000">
              <a:schemeClr val="accent2"/>
            </a:gs>
          </a:gsLst>
          <a:lin ang="18900000" scaled="1"/>
        </a:gra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75CB2B74-B13C-416E-9272-06BAAF13AF8B}"/>
              </a:ext>
            </a:extLst>
          </p:cNvPr>
          <p:cNvSpPr/>
          <p:nvPr userDrawn="1"/>
        </p:nvSpPr>
        <p:spPr>
          <a:xfrm>
            <a:off x="241034" y="6503583"/>
            <a:ext cx="6767635" cy="143667"/>
          </a:xfrm>
          <a:prstGeom prst="roundRect">
            <a:avLst>
              <a:gd name="adj" fmla="val 50000"/>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9">
            <a:extLst>
              <a:ext uri="{FF2B5EF4-FFF2-40B4-BE49-F238E27FC236}">
                <a16:creationId xmlns:a16="http://schemas.microsoft.com/office/drawing/2014/main" id="{3BBF0275-B25C-46B8-AB9A-349073420C3B}"/>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i="0" smtClean="0">
                <a:solidFill>
                  <a:schemeClr val="bg1"/>
                </a:solidFill>
                <a:latin typeface="+mj-lt"/>
                <a:ea typeface="Liberation Sans" panose="020B0604020202020204" pitchFamily="34" charset="0"/>
                <a:cs typeface="Segoe UI" panose="020B0502040204020203" pitchFamily="34" charset="0"/>
              </a:rPr>
              <a:pPr algn="ctr"/>
              <a:t>‹#›</a:t>
            </a:fld>
            <a:endParaRPr lang="id-ID" sz="4800" i="0" dirty="0">
              <a:solidFill>
                <a:schemeClr val="bg1"/>
              </a:solidFill>
              <a:latin typeface="+mj-lt"/>
              <a:ea typeface="Liberation Sans" panose="020B0604020202020204" pitchFamily="34" charset="0"/>
              <a:cs typeface="Segoe UI" panose="020B0502040204020203" pitchFamily="34" charset="0"/>
            </a:endParaRPr>
          </a:p>
        </p:txBody>
      </p:sp>
      <p:grpSp>
        <p:nvGrpSpPr>
          <p:cNvPr id="13" name="Group 20">
            <a:extLst>
              <a:ext uri="{FF2B5EF4-FFF2-40B4-BE49-F238E27FC236}">
                <a16:creationId xmlns:a16="http://schemas.microsoft.com/office/drawing/2014/main" id="{DCE3DA47-1A41-49B9-A2DA-38DD4679D1B3}"/>
              </a:ext>
            </a:extLst>
          </p:cNvPr>
          <p:cNvGrpSpPr/>
          <p:nvPr userDrawn="1"/>
        </p:nvGrpSpPr>
        <p:grpSpPr>
          <a:xfrm>
            <a:off x="7182575" y="6452400"/>
            <a:ext cx="2157664" cy="230832"/>
            <a:chOff x="6381500" y="1173239"/>
            <a:chExt cx="2157664" cy="230832"/>
          </a:xfrm>
        </p:grpSpPr>
        <p:sp>
          <p:nvSpPr>
            <p:cNvPr id="15" name="TextBox 21">
              <a:extLst>
                <a:ext uri="{FF2B5EF4-FFF2-40B4-BE49-F238E27FC236}">
                  <a16:creationId xmlns:a16="http://schemas.microsoft.com/office/drawing/2014/main" id="{03B74B00-5E61-4597-9364-7B961A833FE7}"/>
                </a:ext>
              </a:extLst>
            </p:cNvPr>
            <p:cNvSpPr txBox="1"/>
            <p:nvPr/>
          </p:nvSpPr>
          <p:spPr>
            <a:xfrm>
              <a:off x="6497456" y="1173239"/>
              <a:ext cx="2041708" cy="230832"/>
            </a:xfrm>
            <a:prstGeom prst="rect">
              <a:avLst/>
            </a:prstGeom>
            <a:noFill/>
          </p:spPr>
          <p:txBody>
            <a:bodyPr wrap="square" rtlCol="0">
              <a:spAutoFit/>
            </a:bodyPr>
            <a:lstStyle/>
            <a:p>
              <a:r>
                <a:rPr lang="en-US" altLang="zh-CN"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xx</a:t>
              </a:r>
              <a:r>
                <a:rPr lang="zh-CN" altLang="en-US" sz="900" b="0" dirty="0">
                  <a:solidFill>
                    <a:schemeClr val="bg1"/>
                  </a:solidFill>
                  <a:latin typeface="思源黑体 CN Regular" panose="020B0500000000000000" pitchFamily="34" charset="-122"/>
                  <a:ea typeface="思源黑体 CN Regular" panose="020B0500000000000000" pitchFamily="34" charset="-122"/>
                  <a:cs typeface="Segoe UI" panose="020B0502040204020203" pitchFamily="34" charset="0"/>
                </a:rPr>
                <a:t>大学第一附属医院</a:t>
              </a:r>
            </a:p>
          </p:txBody>
        </p:sp>
        <p:sp>
          <p:nvSpPr>
            <p:cNvPr id="18" name="Freeform 2">
              <a:extLst>
                <a:ext uri="{FF2B5EF4-FFF2-40B4-BE49-F238E27FC236}">
                  <a16:creationId xmlns:a16="http://schemas.microsoft.com/office/drawing/2014/main" id="{5A3AC4A0-DF55-4B96-8FD3-02FB517FE624}"/>
                </a:ext>
              </a:extLst>
            </p:cNvPr>
            <p:cNvSpPr>
              <a:spLocks noChangeArrowheads="1"/>
            </p:cNvSpPr>
            <p:nvPr/>
          </p:nvSpPr>
          <p:spPr bwMode="auto">
            <a:xfrm>
              <a:off x="6381500" y="1209674"/>
              <a:ext cx="88997" cy="14366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grpSp>
        <p:nvGrpSpPr>
          <p:cNvPr id="23" name="Group 23">
            <a:extLst>
              <a:ext uri="{FF2B5EF4-FFF2-40B4-BE49-F238E27FC236}">
                <a16:creationId xmlns:a16="http://schemas.microsoft.com/office/drawing/2014/main" id="{64A8E23C-E418-4B71-96A3-0FCE8B69D172}"/>
              </a:ext>
            </a:extLst>
          </p:cNvPr>
          <p:cNvGrpSpPr/>
          <p:nvPr userDrawn="1"/>
        </p:nvGrpSpPr>
        <p:grpSpPr>
          <a:xfrm>
            <a:off x="9471340" y="6430969"/>
            <a:ext cx="1959148" cy="246221"/>
            <a:chOff x="8670265" y="1151808"/>
            <a:chExt cx="1959148" cy="246221"/>
          </a:xfrm>
        </p:grpSpPr>
        <p:sp>
          <p:nvSpPr>
            <p:cNvPr id="24" name="TextBox 24">
              <a:extLst>
                <a:ext uri="{FF2B5EF4-FFF2-40B4-BE49-F238E27FC236}">
                  <a16:creationId xmlns:a16="http://schemas.microsoft.com/office/drawing/2014/main" id="{2590D57B-CACE-4C61-B457-2D5B0F1B7FED}"/>
                </a:ext>
              </a:extLst>
            </p:cNvPr>
            <p:cNvSpPr txBox="1"/>
            <p:nvPr/>
          </p:nvSpPr>
          <p:spPr>
            <a:xfrm>
              <a:off x="8799621" y="1151808"/>
              <a:ext cx="1829792" cy="246221"/>
            </a:xfrm>
            <a:prstGeom prst="rect">
              <a:avLst/>
            </a:prstGeom>
            <a:noFill/>
          </p:spPr>
          <p:txBody>
            <a:bodyPr wrap="square" rtlCol="0">
              <a:spAutoFit/>
            </a:bodyPr>
            <a:lstStyle/>
            <a:p>
              <a:r>
                <a:rPr lang="en-US" sz="1000" b="0" dirty="0">
                  <a:solidFill>
                    <a:schemeClr val="bg1"/>
                  </a:solidFill>
                  <a:latin typeface="+mj-lt"/>
                  <a:cs typeface="Segoe UI" panose="020B0502040204020203" pitchFamily="34" charset="0"/>
                </a:rPr>
                <a:t>tongji@yourcompany.com</a:t>
              </a:r>
            </a:p>
          </p:txBody>
        </p:sp>
        <p:sp>
          <p:nvSpPr>
            <p:cNvPr id="25" name="Freeform 51">
              <a:extLst>
                <a:ext uri="{FF2B5EF4-FFF2-40B4-BE49-F238E27FC236}">
                  <a16:creationId xmlns:a16="http://schemas.microsoft.com/office/drawing/2014/main" id="{DDC0A5F1-7345-4B88-A38D-6CBBCD94BA51}"/>
                </a:ext>
              </a:extLst>
            </p:cNvPr>
            <p:cNvSpPr>
              <a:spLocks noChangeArrowheads="1"/>
            </p:cNvSpPr>
            <p:nvPr/>
          </p:nvSpPr>
          <p:spPr bwMode="auto">
            <a:xfrm>
              <a:off x="8670265" y="1223963"/>
              <a:ext cx="149837" cy="108427"/>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solidFill>
                  <a:schemeClr val="bg1"/>
                </a:solidFill>
              </a:endParaRPr>
            </a:p>
          </p:txBody>
        </p:sp>
      </p:grpSp>
      <p:cxnSp>
        <p:nvCxnSpPr>
          <p:cNvPr id="26" name="Straight Connector 27">
            <a:extLst>
              <a:ext uri="{FF2B5EF4-FFF2-40B4-BE49-F238E27FC236}">
                <a16:creationId xmlns:a16="http://schemas.microsoft.com/office/drawing/2014/main" id="{DCD45EA6-7D59-43E8-BCAB-1184BE6AF4E5}"/>
              </a:ext>
            </a:extLst>
          </p:cNvPr>
          <p:cNvCxnSpPr>
            <a:cxnSpLocks/>
          </p:cNvCxnSpPr>
          <p:nvPr userDrawn="1"/>
        </p:nvCxnSpPr>
        <p:spPr>
          <a:xfrm>
            <a:off x="11449540" y="6440495"/>
            <a:ext cx="0" cy="216281"/>
          </a:xfrm>
          <a:prstGeom prst="line">
            <a:avLst/>
          </a:prstGeom>
          <a:ln w="28575" cap="rnd">
            <a:gradFill flip="none" rotWithShape="1">
              <a:gsLst>
                <a:gs pos="0">
                  <a:schemeClr val="accent1"/>
                </a:gs>
                <a:gs pos="100000">
                  <a:schemeClr val="accent2"/>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340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73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18" r:id="rId3"/>
    <p:sldLayoutId id="2147483719" r:id="rId4"/>
    <p:sldLayoutId id="2147483721" r:id="rId5"/>
    <p:sldLayoutId id="2147483720" r:id="rId6"/>
    <p:sldLayoutId id="2147483717" r:id="rId7"/>
    <p:sldLayoutId id="2147483716" r:id="rId8"/>
    <p:sldLayoutId id="2147483653" r:id="rId9"/>
    <p:sldLayoutId id="2147483683"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89" r:id="rId34"/>
    <p:sldLayoutId id="2147483678" r:id="rId35"/>
    <p:sldLayoutId id="2147483679" r:id="rId36"/>
    <p:sldLayoutId id="2147483680" r:id="rId37"/>
    <p:sldLayoutId id="2147483681" r:id="rId38"/>
    <p:sldLayoutId id="2147483682" r:id="rId39"/>
    <p:sldLayoutId id="2147483684" r:id="rId40"/>
    <p:sldLayoutId id="2147483685" r:id="rId41"/>
    <p:sldLayoutId id="2147483686" r:id="rId42"/>
    <p:sldLayoutId id="2147483687" r:id="rId43"/>
    <p:sldLayoutId id="2147483688" r:id="rId44"/>
    <p:sldLayoutId id="2147483690" r:id="rId45"/>
    <p:sldLayoutId id="2147483691" r:id="rId46"/>
    <p:sldLayoutId id="2147483702" r:id="rId47"/>
    <p:sldLayoutId id="2147483703" r:id="rId48"/>
    <p:sldLayoutId id="2147483704" r:id="rId49"/>
    <p:sldLayoutId id="2147483692" r:id="rId50"/>
    <p:sldLayoutId id="2147483693" r:id="rId51"/>
    <p:sldLayoutId id="2147483694" r:id="rId52"/>
    <p:sldLayoutId id="2147483695" r:id="rId53"/>
    <p:sldLayoutId id="2147483696" r:id="rId54"/>
    <p:sldLayoutId id="2147483697" r:id="rId55"/>
    <p:sldLayoutId id="2147483698" r:id="rId56"/>
    <p:sldLayoutId id="2147483699" r:id="rId57"/>
    <p:sldLayoutId id="2147483700" r:id="rId58"/>
    <p:sldLayoutId id="2147483701" r:id="rId59"/>
    <p:sldLayoutId id="2147483705" r:id="rId60"/>
    <p:sldLayoutId id="2147483706" r:id="rId61"/>
    <p:sldLayoutId id="2147483707" r:id="rId62"/>
    <p:sldLayoutId id="2147483709" r:id="rId63"/>
    <p:sldLayoutId id="2147483710" r:id="rId64"/>
    <p:sldLayoutId id="2147483711" r:id="rId65"/>
    <p:sldLayoutId id="2147483712" r:id="rId66"/>
    <p:sldLayoutId id="2147483713" r:id="rId6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webp"/><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AAB6151B-2EAC-4C18-BA4F-9E7821A09107}"/>
              </a:ext>
            </a:extLst>
          </p:cNvPr>
          <p:cNvSpPr/>
          <p:nvPr/>
        </p:nvSpPr>
        <p:spPr>
          <a:xfrm rot="10800000">
            <a:off x="0" y="5113457"/>
            <a:ext cx="12192000" cy="1761491"/>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任意多边形: 形状 6">
            <a:extLst>
              <a:ext uri="{FF2B5EF4-FFF2-40B4-BE49-F238E27FC236}">
                <a16:creationId xmlns:a16="http://schemas.microsoft.com/office/drawing/2014/main" id="{DFB32F93-21E0-4BB1-ABD7-EE5050B733D2}"/>
              </a:ext>
            </a:extLst>
          </p:cNvPr>
          <p:cNvSpPr/>
          <p:nvPr/>
        </p:nvSpPr>
        <p:spPr>
          <a:xfrm rot="10800000">
            <a:off x="0" y="5316356"/>
            <a:ext cx="12192000" cy="1558591"/>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5" name="Freeform 5"/>
          <p:cNvSpPr>
            <a:spLocks noGrp="1"/>
          </p:cNvSpPr>
          <p:nvPr>
            <p:ph type="pic" sz="quarter" idx="10"/>
          </p:nvPr>
        </p:nvSpPr>
        <p:spPr>
          <a:xfrm>
            <a:off x="5864493" y="626502"/>
            <a:ext cx="5958312" cy="3889375"/>
          </a:xfrm>
          <a:custGeom>
            <a:avLst/>
            <a:gdLst/>
            <a:ahLst/>
            <a:cxnLst/>
            <a:rect l="l" t="t" r="r" b="b"/>
            <a:pathLst>
              <a:path w="9438653" h="5594680">
                <a:moveTo>
                  <a:pt x="0" y="0"/>
                </a:moveTo>
                <a:lnTo>
                  <a:pt x="9438654" y="0"/>
                </a:lnTo>
                <a:lnTo>
                  <a:pt x="9438654" y="5594680"/>
                </a:lnTo>
                <a:lnTo>
                  <a:pt x="0" y="5594680"/>
                </a:lnTo>
                <a:lnTo>
                  <a:pt x="0" y="0"/>
                </a:lnTo>
                <a:close/>
              </a:path>
            </a:pathLst>
          </a:custGeom>
          <a:blipFill>
            <a:blip r:embed="rId3"/>
            <a:stretch>
              <a:fillRect t="-4417" r="-766" b="-1601"/>
            </a:stretch>
          </a:blipFill>
        </p:spPr>
      </p:sp>
      <p:sp>
        <p:nvSpPr>
          <p:cNvPr id="18" name="TextBox 17"/>
          <p:cNvSpPr txBox="1"/>
          <p:nvPr/>
        </p:nvSpPr>
        <p:spPr>
          <a:xfrm>
            <a:off x="290771" y="3072802"/>
            <a:ext cx="3230150" cy="389209"/>
          </a:xfrm>
          <a:prstGeom prst="rect">
            <a:avLst/>
          </a:prstGeom>
        </p:spPr>
        <p:txBody>
          <a:bodyPr lIns="0" tIns="0" rIns="0" bIns="0" rtlCol="0" anchor="t">
            <a:spAutoFit/>
          </a:bodyPr>
          <a:lstStyle/>
          <a:p>
            <a:pPr algn="just">
              <a:lnSpc>
                <a:spcPts val="3499"/>
              </a:lnSpc>
              <a:spcBef>
                <a:spcPct val="0"/>
              </a:spcBef>
            </a:pPr>
            <a:r>
              <a:rPr lang="en-US" dirty="0" err="1">
                <a:solidFill>
                  <a:srgbClr val="000000"/>
                </a:solidFill>
                <a:latin typeface="Poppins"/>
                <a:ea typeface="Poppins"/>
                <a:cs typeface="Poppins"/>
                <a:sym typeface="Poppins"/>
              </a:rPr>
              <a:t>Sinh</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viên</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thực</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hiện</a:t>
            </a:r>
            <a:r>
              <a:rPr lang="en-US" dirty="0">
                <a:solidFill>
                  <a:srgbClr val="000000"/>
                </a:solidFill>
                <a:latin typeface="Poppins"/>
                <a:ea typeface="Poppins"/>
                <a:cs typeface="Poppins"/>
                <a:sym typeface="Poppins"/>
              </a:rPr>
              <a:t>:</a:t>
            </a:r>
          </a:p>
        </p:txBody>
      </p:sp>
      <p:sp>
        <p:nvSpPr>
          <p:cNvPr id="19" name="TextBox 8"/>
          <p:cNvSpPr txBox="1"/>
          <p:nvPr/>
        </p:nvSpPr>
        <p:spPr>
          <a:xfrm>
            <a:off x="290771" y="3578756"/>
            <a:ext cx="3946378" cy="389209"/>
          </a:xfrm>
          <a:prstGeom prst="rect">
            <a:avLst/>
          </a:prstGeom>
        </p:spPr>
        <p:txBody>
          <a:bodyPr wrap="square" lIns="0" tIns="0" rIns="0" bIns="0" rtlCol="0" anchor="t">
            <a:spAutoFit/>
          </a:bodyPr>
          <a:lstStyle/>
          <a:p>
            <a:pPr algn="just">
              <a:lnSpc>
                <a:spcPts val="3499"/>
              </a:lnSpc>
              <a:spcBef>
                <a:spcPct val="0"/>
              </a:spcBef>
            </a:pPr>
            <a:r>
              <a:rPr lang="en-US" dirty="0" err="1">
                <a:solidFill>
                  <a:srgbClr val="000000"/>
                </a:solidFill>
                <a:latin typeface="Poppins"/>
                <a:ea typeface="Poppins"/>
                <a:cs typeface="Poppins"/>
                <a:sym typeface="Poppins"/>
              </a:rPr>
              <a:t>Vũ</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Xuân</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Anh</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Dương</a:t>
            </a:r>
            <a:r>
              <a:rPr lang="en-US" dirty="0">
                <a:solidFill>
                  <a:srgbClr val="000000"/>
                </a:solidFill>
                <a:latin typeface="Poppins"/>
                <a:ea typeface="Poppins"/>
                <a:cs typeface="Poppins"/>
                <a:sym typeface="Poppins"/>
              </a:rPr>
              <a:t> Minh </a:t>
            </a:r>
            <a:r>
              <a:rPr lang="en-US" dirty="0" err="1">
                <a:solidFill>
                  <a:srgbClr val="000000"/>
                </a:solidFill>
                <a:latin typeface="Poppins"/>
                <a:ea typeface="Poppins"/>
                <a:cs typeface="Poppins"/>
                <a:sym typeface="Poppins"/>
              </a:rPr>
              <a:t>Chiến</a:t>
            </a:r>
            <a:endParaRPr lang="en-US" dirty="0">
              <a:solidFill>
                <a:srgbClr val="000000"/>
              </a:solidFill>
              <a:latin typeface="Poppins"/>
              <a:ea typeface="Poppins"/>
              <a:cs typeface="Poppins"/>
              <a:sym typeface="Poppins"/>
            </a:endParaRPr>
          </a:p>
        </p:txBody>
      </p:sp>
      <p:sp>
        <p:nvSpPr>
          <p:cNvPr id="20" name="Rectangle 19"/>
          <p:cNvSpPr/>
          <p:nvPr/>
        </p:nvSpPr>
        <p:spPr>
          <a:xfrm>
            <a:off x="0" y="847724"/>
            <a:ext cx="5679583" cy="1862048"/>
          </a:xfrm>
          <a:prstGeom prst="rect">
            <a:avLst/>
          </a:prstGeom>
        </p:spPr>
        <p:txBody>
          <a:bodyPr wrap="square">
            <a:spAutoFit/>
          </a:bodyPr>
          <a:lstStyle/>
          <a:p>
            <a:pPr algn="ctr">
              <a:lnSpc>
                <a:spcPts val="4614"/>
              </a:lnSpc>
            </a:pPr>
            <a:r>
              <a:rPr lang="en-US" sz="4800" b="1" dirty="0">
                <a:solidFill>
                  <a:schemeClr val="tx1">
                    <a:lumMod val="75000"/>
                    <a:lumOff val="25000"/>
                  </a:schemeClr>
                </a:solidFill>
                <a:latin typeface="Oswald Bold"/>
                <a:ea typeface="Oswald Bold"/>
                <a:cs typeface="Oswald Bold"/>
                <a:sym typeface="Oswald Bold"/>
              </a:rPr>
              <a:t>DỰ ĐOÁN NGUY CƠ MẮC</a:t>
            </a:r>
          </a:p>
          <a:p>
            <a:pPr algn="ctr">
              <a:lnSpc>
                <a:spcPts val="4614"/>
              </a:lnSpc>
            </a:pPr>
            <a:r>
              <a:rPr lang="en-US" sz="4800" b="1" dirty="0">
                <a:solidFill>
                  <a:schemeClr val="tx1">
                    <a:lumMod val="75000"/>
                    <a:lumOff val="25000"/>
                  </a:schemeClr>
                </a:solidFill>
                <a:latin typeface="Oswald Bold"/>
                <a:ea typeface="Oswald Bold"/>
                <a:cs typeface="Oswald Bold"/>
                <a:sym typeface="Oswald Bold"/>
              </a:rPr>
              <a:t> BỆNH TIM</a:t>
            </a:r>
          </a:p>
        </p:txBody>
      </p:sp>
      <p:sp>
        <p:nvSpPr>
          <p:cNvPr id="21" name="Rectangle 20"/>
          <p:cNvSpPr/>
          <p:nvPr/>
        </p:nvSpPr>
        <p:spPr>
          <a:xfrm>
            <a:off x="165020" y="4066329"/>
            <a:ext cx="5349541" cy="541174"/>
          </a:xfrm>
          <a:prstGeom prst="rect">
            <a:avLst/>
          </a:prstGeom>
        </p:spPr>
        <p:txBody>
          <a:bodyPr wrap="none">
            <a:spAutoFit/>
          </a:bodyPr>
          <a:lstStyle/>
          <a:p>
            <a:pPr algn="just">
              <a:lnSpc>
                <a:spcPts val="3499"/>
              </a:lnSpc>
              <a:spcBef>
                <a:spcPct val="0"/>
              </a:spcBef>
            </a:pPr>
            <a:r>
              <a:rPr lang="en-US" dirty="0" err="1">
                <a:solidFill>
                  <a:srgbClr val="000000"/>
                </a:solidFill>
                <a:latin typeface="Poppins"/>
                <a:ea typeface="Poppins"/>
                <a:cs typeface="Poppins"/>
                <a:sym typeface="Poppins"/>
              </a:rPr>
              <a:t>Giảng</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viên</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hướng</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dẫn</a:t>
            </a:r>
            <a:r>
              <a:rPr lang="en-US" dirty="0">
                <a:solidFill>
                  <a:srgbClr val="000000"/>
                </a:solidFill>
                <a:latin typeface="Poppins"/>
                <a:ea typeface="Poppins"/>
                <a:cs typeface="Poppins"/>
                <a:sym typeface="Poppins"/>
              </a:rPr>
              <a:t>:  PGS.TS </a:t>
            </a:r>
            <a:r>
              <a:rPr lang="en-US" dirty="0" err="1">
                <a:solidFill>
                  <a:srgbClr val="000000"/>
                </a:solidFill>
                <a:latin typeface="Poppins"/>
                <a:ea typeface="Poppins"/>
                <a:cs typeface="Poppins"/>
                <a:sym typeface="Poppins"/>
              </a:rPr>
              <a:t>Nguyễn</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Văn</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Hậu</a:t>
            </a:r>
            <a:endParaRPr lang="en-US" dirty="0">
              <a:solidFill>
                <a:srgbClr val="000000"/>
              </a:solidFill>
              <a:latin typeface="Poppins"/>
              <a:ea typeface="Poppins"/>
              <a:cs typeface="Poppins"/>
              <a:sym typeface="Poppins"/>
            </a:endParaRPr>
          </a:p>
        </p:txBody>
      </p:sp>
      <p:sp>
        <p:nvSpPr>
          <p:cNvPr id="22" name="AutoShape 4"/>
          <p:cNvSpPr/>
          <p:nvPr/>
        </p:nvSpPr>
        <p:spPr>
          <a:xfrm>
            <a:off x="410928" y="2794923"/>
            <a:ext cx="4856532" cy="13212"/>
          </a:xfrm>
          <a:prstGeom prst="line">
            <a:avLst/>
          </a:prstGeom>
          <a:ln w="66675" cap="flat">
            <a:solidFill>
              <a:srgbClr val="000000"/>
            </a:solidFill>
            <a:prstDash val="solid"/>
            <a:headEnd type="none" w="sm" len="sm"/>
            <a:tailEnd type="none" w="sm" len="sm"/>
          </a:ln>
        </p:spPr>
      </p:sp>
      <p:sp>
        <p:nvSpPr>
          <p:cNvPr id="23" name="Rectangle 22"/>
          <p:cNvSpPr/>
          <p:nvPr/>
        </p:nvSpPr>
        <p:spPr>
          <a:xfrm>
            <a:off x="165020" y="4705867"/>
            <a:ext cx="1133644" cy="541174"/>
          </a:xfrm>
          <a:prstGeom prst="rect">
            <a:avLst/>
          </a:prstGeom>
        </p:spPr>
        <p:txBody>
          <a:bodyPr wrap="none">
            <a:spAutoFit/>
          </a:bodyPr>
          <a:lstStyle/>
          <a:p>
            <a:pPr algn="just">
              <a:lnSpc>
                <a:spcPts val="3499"/>
              </a:lnSpc>
              <a:spcBef>
                <a:spcPct val="0"/>
              </a:spcBef>
            </a:pPr>
            <a:r>
              <a:rPr lang="en-US" dirty="0" err="1">
                <a:solidFill>
                  <a:srgbClr val="000000"/>
                </a:solidFill>
                <a:latin typeface="Poppins"/>
                <a:ea typeface="Poppins"/>
                <a:cs typeface="Poppins"/>
                <a:sym typeface="Poppins"/>
              </a:rPr>
              <a:t>Môn</a:t>
            </a:r>
            <a:r>
              <a:rPr lang="en-US" dirty="0">
                <a:solidFill>
                  <a:srgbClr val="000000"/>
                </a:solidFill>
                <a:latin typeface="Poppins"/>
                <a:ea typeface="Poppins"/>
                <a:cs typeface="Poppins"/>
                <a:sym typeface="Poppins"/>
              </a:rPr>
              <a:t> </a:t>
            </a:r>
            <a:r>
              <a:rPr lang="en-US" dirty="0" err="1">
                <a:solidFill>
                  <a:srgbClr val="000000"/>
                </a:solidFill>
                <a:latin typeface="Poppins"/>
                <a:ea typeface="Poppins"/>
                <a:cs typeface="Poppins"/>
                <a:sym typeface="Poppins"/>
              </a:rPr>
              <a:t>học</a:t>
            </a:r>
            <a:r>
              <a:rPr lang="en-US" dirty="0">
                <a:solidFill>
                  <a:srgbClr val="000000"/>
                </a:solidFill>
                <a:latin typeface="Poppins"/>
                <a:ea typeface="Poppins"/>
                <a:cs typeface="Poppins"/>
                <a:sym typeface="Poppins"/>
              </a:rPr>
              <a:t>:</a:t>
            </a:r>
          </a:p>
        </p:txBody>
      </p:sp>
      <p:sp>
        <p:nvSpPr>
          <p:cNvPr id="24" name="Rectangle 23"/>
          <p:cNvSpPr/>
          <p:nvPr/>
        </p:nvSpPr>
        <p:spPr>
          <a:xfrm>
            <a:off x="1463684" y="4684985"/>
            <a:ext cx="2018501" cy="541174"/>
          </a:xfrm>
          <a:prstGeom prst="rect">
            <a:avLst/>
          </a:prstGeom>
        </p:spPr>
        <p:txBody>
          <a:bodyPr wrap="none">
            <a:spAutoFit/>
          </a:bodyPr>
          <a:lstStyle/>
          <a:p>
            <a:pPr algn="just">
              <a:lnSpc>
                <a:spcPts val="3499"/>
              </a:lnSpc>
              <a:spcBef>
                <a:spcPct val="0"/>
              </a:spcBef>
            </a:pPr>
            <a:r>
              <a:rPr lang="en-US" dirty="0">
                <a:solidFill>
                  <a:srgbClr val="000000"/>
                </a:solidFill>
                <a:latin typeface="Poppins"/>
                <a:ea typeface="Poppins"/>
                <a:cs typeface="Poppins"/>
                <a:sym typeface="Poppins"/>
              </a:rPr>
              <a:t>Machine Learning</a:t>
            </a:r>
          </a:p>
        </p:txBody>
      </p:sp>
    </p:spTree>
    <p:extLst>
      <p:ext uri="{BB962C8B-B14F-4D97-AF65-F5344CB8AC3E}">
        <p14:creationId xmlns:p14="http://schemas.microsoft.com/office/powerpoint/2010/main" val="3779138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4" name="文本框 2">
            <a:extLst>
              <a:ext uri="{FF2B5EF4-FFF2-40B4-BE49-F238E27FC236}">
                <a16:creationId xmlns:a16="http://schemas.microsoft.com/office/drawing/2014/main" id="{F7B96C89-563A-4E91-8A76-1DA7C625DC66}"/>
              </a:ext>
            </a:extLst>
          </p:cNvPr>
          <p:cNvSpPr txBox="1"/>
          <p:nvPr/>
        </p:nvSpPr>
        <p:spPr>
          <a:xfrm>
            <a:off x="1166150" y="126777"/>
            <a:ext cx="5041224"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dirty="0" err="1">
                <a:solidFill>
                  <a:schemeClr val="bg1"/>
                </a:solidFill>
                <a:latin typeface="Oswald Bold" panose="020B0604020202020204" charset="0"/>
                <a:ea typeface="思源黑体 CN Bold"/>
              </a:rPr>
              <a:t>Tổng</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bộ</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dữ</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liệu</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5"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2.1</a:t>
            </a:r>
            <a:endParaRPr lang="zh-CN" altLang="en-US" dirty="0">
              <a:solidFill>
                <a:schemeClr val="tx1">
                  <a:lumMod val="95000"/>
                  <a:lumOff val="5000"/>
                </a:schemeClr>
              </a:solidFill>
              <a:latin typeface="Oswald Bold" panose="020B0604020202020204" charset="0"/>
            </a:endParaRPr>
          </a:p>
        </p:txBody>
      </p:sp>
      <p:cxnSp>
        <p:nvCxnSpPr>
          <p:cNvPr id="6"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9" name="文本框 2">
            <a:extLst>
              <a:ext uri="{FF2B5EF4-FFF2-40B4-BE49-F238E27FC236}">
                <a16:creationId xmlns:a16="http://schemas.microsoft.com/office/drawing/2014/main" id="{F7B96C89-563A-4E91-8A76-1DA7C625DC66}"/>
              </a:ext>
            </a:extLst>
          </p:cNvPr>
          <p:cNvSpPr txBox="1"/>
          <p:nvPr/>
        </p:nvSpPr>
        <p:spPr>
          <a:xfrm>
            <a:off x="1166150" y="126777"/>
            <a:ext cx="5041224"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dirty="0" err="1">
                <a:solidFill>
                  <a:schemeClr val="bg1"/>
                </a:solidFill>
                <a:latin typeface="Oswald Bold" panose="020B0604020202020204" charset="0"/>
                <a:ea typeface="思源黑体 CN Bold"/>
              </a:rPr>
              <a:t>Tổng</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bộ</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dữ</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liệu</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10"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2.1</a:t>
            </a:r>
            <a:endParaRPr lang="zh-CN" altLang="en-US" dirty="0">
              <a:solidFill>
                <a:schemeClr val="tx1">
                  <a:lumMod val="95000"/>
                  <a:lumOff val="5000"/>
                </a:schemeClr>
              </a:solidFill>
              <a:latin typeface="Oswald Bold" panose="020B0604020202020204" charset="0"/>
            </a:endParaRPr>
          </a:p>
        </p:txBody>
      </p:sp>
      <p:cxnSp>
        <p:nvCxnSpPr>
          <p:cNvPr id="11"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6040" y="1026663"/>
            <a:ext cx="11939919" cy="590418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err="1">
                <a:latin typeface="Arial" panose="020B0604020202020204" pitchFamily="34" charset="0"/>
                <a:cs typeface="Arial" panose="020B0604020202020204" pitchFamily="34" charset="0"/>
              </a:rPr>
              <a:t>Bộ</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này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đến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từ</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đâu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và</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đã</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trải</a:t>
            </a:r>
            <a:r>
              <a:rPr lang="en-US" sz="2000" b="1" dirty="0">
                <a:latin typeface="Arial" panose="020B0604020202020204" pitchFamily="34" charset="0"/>
                <a:cs typeface="Arial" panose="020B0604020202020204" pitchFamily="34" charset="0"/>
              </a:rPr>
              <a:t> qua </a:t>
            </a:r>
            <a:r>
              <a:rPr lang="en-US" sz="2000" b="1" dirty="0" err="1">
                <a:latin typeface="Arial" panose="020B0604020202020204" pitchFamily="34" charset="0"/>
                <a:cs typeface="Arial" panose="020B0604020202020204" pitchFamily="34" charset="0"/>
              </a:rPr>
              <a:t>những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trình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xử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lý</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nào</a:t>
            </a:r>
            <a:r>
              <a:rPr lang="en-US" sz="2000" b="1" dirty="0">
                <a:latin typeface="Arial" panose="020B0604020202020204" pitchFamily="34"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ban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CDC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Rủi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vi (BRFSS),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qua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khỏe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a:latin typeface="Arial" panose="020B0604020202020204" pitchFamily="34" charset="0"/>
                <a:cs typeface="Arial" panose="020B0604020202020204" pitchFamily="34" charset="0"/>
              </a:rPr>
              <a:t>Theo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CDC :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năm</a:t>
            </a:r>
            <a:r>
              <a:rPr lang="en-US" dirty="0">
                <a:latin typeface="Arial" panose="020B0604020202020204" pitchFamily="34" charset="0"/>
                <a:cs typeface="Arial" panose="020B0604020202020204" pitchFamily="34" charset="0"/>
              </a:rPr>
              <a:t> 1984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15 </a:t>
            </a:r>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bang, BRFSS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50 </a:t>
            </a:r>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bang, </a:t>
            </a:r>
            <a:r>
              <a:rPr lang="en-US" dirty="0" err="1">
                <a:latin typeface="Arial" panose="020B0604020202020204" pitchFamily="34" charset="0"/>
                <a:cs typeface="Arial" panose="020B0604020202020204" pitchFamily="34" charset="0"/>
              </a:rPr>
              <a:t>Quận</a:t>
            </a:r>
            <a:r>
              <a:rPr lang="en-US" dirty="0">
                <a:latin typeface="Arial" panose="020B0604020202020204" pitchFamily="34" charset="0"/>
                <a:cs typeface="Arial" panose="020B0604020202020204" pitchFamily="34" charset="0"/>
              </a:rPr>
              <a:t> Columbia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a:latin typeface="Arial" panose="020B0604020202020204" pitchFamily="34" charset="0"/>
                <a:cs typeface="Arial" panose="020B0604020202020204" pitchFamily="34" charset="0"/>
              </a:rPr>
              <a:t>BRFSS </a:t>
            </a:r>
            <a:r>
              <a:rPr lang="en-US" dirty="0" err="1">
                <a:latin typeface="Arial" panose="020B0604020202020204" pitchFamily="34" charset="0"/>
                <a:cs typeface="Arial" panose="020B0604020202020204" pitchFamily="34" charset="0"/>
              </a:rPr>
              <a:t>hoàn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400.000 </a:t>
            </a:r>
            <a:r>
              <a:rPr lang="en-US" dirty="0" err="1">
                <a:latin typeface="Arial" panose="020B0604020202020204" pitchFamily="34" charset="0"/>
                <a:cs typeface="Arial" panose="020B0604020202020204" pitchFamily="34" charset="0"/>
              </a:rPr>
              <a:t>cuộc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phỏng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trưởng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khỏe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giới</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năm</a:t>
            </a:r>
            <a:r>
              <a:rPr lang="en-US" dirty="0">
                <a:latin typeface="Arial" panose="020B0604020202020204" pitchFamily="34" charset="0"/>
                <a:cs typeface="Arial" panose="020B0604020202020204" pitchFamily="34" charset="0"/>
              </a:rPr>
              <a:t> 2023.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hưởng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Tôi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chia </a:t>
            </a:r>
            <a:r>
              <a:rPr lang="en-US" dirty="0" err="1">
                <a:latin typeface="Arial" panose="020B0604020202020204" pitchFamily="34" charset="0"/>
                <a:cs typeface="Arial" panose="020B0604020202020204" pitchFamily="34" charset="0"/>
              </a:rPr>
              <a:t>sẻ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NaN</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2564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8" grpId="0" animBg="1"/>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4" name="文本框 2">
            <a:extLst>
              <a:ext uri="{FF2B5EF4-FFF2-40B4-BE49-F238E27FC236}">
                <a16:creationId xmlns:a16="http://schemas.microsoft.com/office/drawing/2014/main" id="{F7B96C89-563A-4E91-8A76-1DA7C625DC66}"/>
              </a:ext>
            </a:extLst>
          </p:cNvPr>
          <p:cNvSpPr txBox="1"/>
          <p:nvPr/>
        </p:nvSpPr>
        <p:spPr>
          <a:xfrm>
            <a:off x="1166150" y="126777"/>
            <a:ext cx="5041224"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noProof="0" dirty="0">
                <a:solidFill>
                  <a:schemeClr val="bg1"/>
                </a:solidFill>
                <a:latin typeface="Oswald Bold" panose="020B0604020202020204" charset="0"/>
                <a:ea typeface="思源黑体 CN Bold"/>
              </a:rPr>
              <a:t>Chi </a:t>
            </a:r>
            <a:r>
              <a:rPr lang="en-US" altLang="zh-CN" sz="3600" noProof="0" dirty="0" err="1">
                <a:solidFill>
                  <a:schemeClr val="bg1"/>
                </a:solidFill>
                <a:latin typeface="Oswald Bold" panose="020B0604020202020204" charset="0"/>
                <a:ea typeface="思源黑体 CN Bold"/>
              </a:rPr>
              <a:t>tiết</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các</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thuộc</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tính</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5"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2.2</a:t>
            </a:r>
            <a:endParaRPr lang="zh-CN" altLang="en-US" dirty="0">
              <a:solidFill>
                <a:schemeClr val="tx1">
                  <a:lumMod val="95000"/>
                  <a:lumOff val="5000"/>
                </a:schemeClr>
              </a:solidFill>
              <a:latin typeface="Oswald Bold" panose="020B0604020202020204" charset="0"/>
            </a:endParaRPr>
          </a:p>
        </p:txBody>
      </p:sp>
      <p:cxnSp>
        <p:nvCxnSpPr>
          <p:cNvPr id="6"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1004553" y="1577027"/>
            <a:ext cx="10155067" cy="4296375"/>
          </a:xfrm>
          <a:prstGeom prst="rect">
            <a:avLst/>
          </a:prstGeom>
        </p:spPr>
      </p:pic>
    </p:spTree>
    <p:extLst>
      <p:ext uri="{BB962C8B-B14F-4D97-AF65-F5344CB8AC3E}">
        <p14:creationId xmlns:p14="http://schemas.microsoft.com/office/powerpoint/2010/main" val="422434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7992" y="1120462"/>
            <a:ext cx="10136015" cy="4984124"/>
          </a:xfrm>
          <a:prstGeom prst="rect">
            <a:avLst/>
          </a:prstGeom>
        </p:spPr>
      </p:pic>
      <p:sp>
        <p:nvSpPr>
          <p:cNvPr id="4"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dirty="0">
              <a:solidFill>
                <a:schemeClr val="bg1"/>
              </a:solidFill>
              <a:cs typeface="+mn-ea"/>
              <a:sym typeface="+mn-lt"/>
            </a:endParaRPr>
          </a:p>
        </p:txBody>
      </p:sp>
      <p:sp>
        <p:nvSpPr>
          <p:cNvPr id="5"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2.2</a:t>
            </a:r>
            <a:endParaRPr lang="zh-CN" altLang="en-US" dirty="0">
              <a:solidFill>
                <a:schemeClr val="tx1">
                  <a:lumMod val="95000"/>
                  <a:lumOff val="5000"/>
                </a:schemeClr>
              </a:solidFill>
              <a:latin typeface="Oswald Bold" panose="020B0604020202020204" charset="0"/>
            </a:endParaRPr>
          </a:p>
        </p:txBody>
      </p:sp>
      <p:sp>
        <p:nvSpPr>
          <p:cNvPr id="2" name="TextBox 1"/>
          <p:cNvSpPr txBox="1"/>
          <p:nvPr/>
        </p:nvSpPr>
        <p:spPr>
          <a:xfrm>
            <a:off x="1027992" y="126777"/>
            <a:ext cx="4700788" cy="646331"/>
          </a:xfrm>
          <a:prstGeom prst="rect">
            <a:avLst/>
          </a:prstGeom>
          <a:noFill/>
        </p:spPr>
        <p:txBody>
          <a:bodyPr wrap="square" rtlCol="0">
            <a:spAutoFit/>
          </a:bodyPr>
          <a:lstStyle/>
          <a:p>
            <a:pPr lvl="0" defTabSz="457200">
              <a:defRPr/>
            </a:pPr>
            <a:r>
              <a:rPr lang="en-US" altLang="zh-CN" sz="3600">
                <a:solidFill>
                  <a:schemeClr val="bg1"/>
                </a:solidFill>
                <a:latin typeface="Oswald Bold" panose="020B0604020202020204" charset="0"/>
                <a:ea typeface="思源黑体 CN Bold"/>
              </a:rPr>
              <a:t>Chi tiết các thuộc tính</a:t>
            </a:r>
            <a:endParaRPr lang="zh-CN" altLang="en-US" sz="3600" dirty="0">
              <a:solidFill>
                <a:schemeClr val="bg1"/>
              </a:solidFill>
              <a:latin typeface="Oswald Bold" panose="020B0604020202020204" charset="0"/>
              <a:ea typeface="思源黑体 CN Bold"/>
            </a:endParaRPr>
          </a:p>
        </p:txBody>
      </p:sp>
    </p:spTree>
    <p:extLst>
      <p:ext uri="{BB962C8B-B14F-4D97-AF65-F5344CB8AC3E}">
        <p14:creationId xmlns:p14="http://schemas.microsoft.com/office/powerpoint/2010/main" val="399722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dirty="0">
              <a:solidFill>
                <a:schemeClr val="bg1"/>
              </a:solidFill>
              <a:cs typeface="+mn-ea"/>
              <a:sym typeface="+mn-lt"/>
            </a:endParaRPr>
          </a:p>
        </p:txBody>
      </p:sp>
      <p:sp>
        <p:nvSpPr>
          <p:cNvPr id="6"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2.2</a:t>
            </a:r>
            <a:endParaRPr lang="zh-CN" altLang="en-US" dirty="0">
              <a:solidFill>
                <a:schemeClr val="tx1">
                  <a:lumMod val="95000"/>
                  <a:lumOff val="5000"/>
                </a:schemeClr>
              </a:solidFill>
              <a:latin typeface="Oswald Bold" panose="020B0604020202020204" charset="0"/>
            </a:endParaRPr>
          </a:p>
        </p:txBody>
      </p:sp>
      <p:sp>
        <p:nvSpPr>
          <p:cNvPr id="7" name="TextBox 6"/>
          <p:cNvSpPr txBox="1"/>
          <p:nvPr/>
        </p:nvSpPr>
        <p:spPr>
          <a:xfrm>
            <a:off x="1027992" y="126777"/>
            <a:ext cx="4700788" cy="646331"/>
          </a:xfrm>
          <a:prstGeom prst="rect">
            <a:avLst/>
          </a:prstGeom>
          <a:noFill/>
        </p:spPr>
        <p:txBody>
          <a:bodyPr wrap="square" rtlCol="0">
            <a:spAutoFit/>
          </a:bodyPr>
          <a:lstStyle/>
          <a:p>
            <a:pPr lvl="0" defTabSz="457200">
              <a:defRPr/>
            </a:pPr>
            <a:r>
              <a:rPr lang="en-US" altLang="zh-CN" sz="3600">
                <a:solidFill>
                  <a:schemeClr val="bg1"/>
                </a:solidFill>
                <a:latin typeface="Oswald Bold" panose="020B0604020202020204" charset="0"/>
                <a:ea typeface="思源黑体 CN Bold"/>
              </a:rPr>
              <a:t>Chi tiết các thuộc tính</a:t>
            </a:r>
            <a:endParaRPr lang="zh-CN" altLang="en-US" sz="3600" dirty="0">
              <a:solidFill>
                <a:schemeClr val="bg1"/>
              </a:solidFill>
              <a:latin typeface="Oswald Bold" panose="020B0604020202020204" charset="0"/>
              <a:ea typeface="思源黑体 CN Bold"/>
            </a:endParaRPr>
          </a:p>
        </p:txBody>
      </p:sp>
      <p:sp>
        <p:nvSpPr>
          <p:cNvPr id="8" name="Rectangle 7"/>
          <p:cNvSpPr/>
          <p:nvPr/>
        </p:nvSpPr>
        <p:spPr>
          <a:xfrm>
            <a:off x="90152" y="1224694"/>
            <a:ext cx="12192000" cy="4062651"/>
          </a:xfrm>
          <a:prstGeom prst="rect">
            <a:avLst/>
          </a:prstGeom>
        </p:spPr>
        <p:txBody>
          <a:bodyPr wrap="square">
            <a:spAutoFit/>
          </a:bodyPr>
          <a:lstStyle/>
          <a:p>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Target: </a:t>
            </a:r>
            <a:r>
              <a:rPr lang="en-US" sz="2400" dirty="0" err="1">
                <a:latin typeface="Arial" panose="020B0604020202020204" pitchFamily="34" charset="0"/>
                <a:cs typeface="Arial" panose="020B0604020202020204" pitchFamily="34" charset="0"/>
              </a:rPr>
              <a:t>HeartDisease</a:t>
            </a:r>
            <a:endParaRPr lang="en-US" sz="24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HeartDisease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BRFSS.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HeartDisease</a:t>
            </a:r>
            <a:r>
              <a:rPr lang="en-US" dirty="0">
                <a:latin typeface="Arial" panose="020B0604020202020204" pitchFamily="34" charset="0"/>
                <a:cs typeface="Arial" panose="020B0604020202020204" pitchFamily="34" charset="0"/>
              </a:rPr>
              <a:t> = 1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a:t>
            </a:r>
          </a:p>
          <a:p>
            <a:pPr marL="742950" lvl="1" indent="-285750">
              <a:buFont typeface="Courier New" panose="02070309020205020404" pitchFamily="49" charset="0"/>
              <a:buChar char="o"/>
            </a:pPr>
            <a:r>
              <a:rPr lang="en-US" dirty="0" err="1">
                <a:latin typeface="Arial" panose="020B0604020202020204" pitchFamily="34" charset="0"/>
                <a:cs typeface="Arial" panose="020B0604020202020204" pitchFamily="34" charset="0"/>
              </a:rPr>
              <a:t>HadHeartAttack</a:t>
            </a:r>
            <a:r>
              <a:rPr lang="en-US" dirty="0">
                <a:latin typeface="Arial" panose="020B0604020202020204" pitchFamily="34" charset="0"/>
                <a:cs typeface="Arial" panose="020B0604020202020204" pitchFamily="34" charset="0"/>
              </a:rPr>
              <a:t> == "Yes"</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OR</a:t>
            </a:r>
          </a:p>
          <a:p>
            <a:pPr marL="742950" lvl="1" indent="-285750">
              <a:buFont typeface="Courier New" panose="02070309020205020404" pitchFamily="49" charset="0"/>
              <a:buChar char="o"/>
            </a:pPr>
            <a:r>
              <a:rPr lang="en-US" dirty="0" err="1">
                <a:latin typeface="Arial" panose="020B0604020202020204" pitchFamily="34" charset="0"/>
                <a:cs typeface="Arial" panose="020B0604020202020204" pitchFamily="34" charset="0"/>
              </a:rPr>
              <a:t>HadAngina</a:t>
            </a:r>
            <a:r>
              <a:rPr lang="en-US" dirty="0">
                <a:latin typeface="Arial" panose="020B0604020202020204" pitchFamily="34" charset="0"/>
                <a:cs typeface="Arial" panose="020B0604020202020204" pitchFamily="34" charset="0"/>
              </a:rPr>
              <a:t> == "Yes"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HeartDisease</a:t>
            </a:r>
            <a:r>
              <a:rPr lang="en-US" dirty="0">
                <a:latin typeface="Arial" panose="020B0604020202020204" pitchFamily="34" charset="0"/>
                <a:cs typeface="Arial" panose="020B0604020202020204" pitchFamily="34" charset="0"/>
              </a:rPr>
              <a:t> = 0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a:t>
            </a:r>
          </a:p>
          <a:p>
            <a:pPr marL="742950" lvl="1" indent="-285750">
              <a:buFont typeface="Courier New" panose="02070309020205020404" pitchFamily="49" charset="0"/>
              <a:buChar char="o"/>
            </a:pPr>
            <a:r>
              <a:rPr lang="en-US" dirty="0" err="1">
                <a:latin typeface="Arial" panose="020B0604020202020204" pitchFamily="34" charset="0"/>
                <a:cs typeface="Arial" panose="020B0604020202020204" pitchFamily="34" charset="0"/>
              </a:rPr>
              <a:t>HadHeartAttack</a:t>
            </a:r>
            <a:r>
              <a:rPr lang="en-US" dirty="0">
                <a:latin typeface="Arial" panose="020B0604020202020204" pitchFamily="34" charset="0"/>
                <a:cs typeface="Arial" panose="020B0604020202020204" pitchFamily="34" charset="0"/>
              </a:rPr>
              <a:t> == "No"</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AND</a:t>
            </a:r>
          </a:p>
          <a:p>
            <a:pPr marL="742950" lvl="1" indent="-285750">
              <a:buFont typeface="Courier New" panose="02070309020205020404" pitchFamily="49" charset="0"/>
              <a:buChar char="o"/>
            </a:pPr>
            <a:r>
              <a:rPr lang="en-US" dirty="0" err="1">
                <a:latin typeface="Arial" panose="020B0604020202020204" pitchFamily="34" charset="0"/>
                <a:cs typeface="Arial" panose="020B0604020202020204" pitchFamily="34" charset="0"/>
              </a:rPr>
              <a:t>HadAngina</a:t>
            </a:r>
            <a:r>
              <a:rPr lang="en-US" dirty="0">
                <a:latin typeface="Arial" panose="020B0604020202020204" pitchFamily="34" charset="0"/>
                <a:cs typeface="Arial" panose="020B0604020202020204" pitchFamily="34" charset="0"/>
              </a:rPr>
              <a:t> == "No"</a:t>
            </a:r>
          </a:p>
        </p:txBody>
      </p:sp>
    </p:spTree>
    <p:extLst>
      <p:ext uri="{BB962C8B-B14F-4D97-AF65-F5344CB8AC3E}">
        <p14:creationId xmlns:p14="http://schemas.microsoft.com/office/powerpoint/2010/main" val="316722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263" name="文本框 2">
            <a:extLst>
              <a:ext uri="{FF2B5EF4-FFF2-40B4-BE49-F238E27FC236}">
                <a16:creationId xmlns:a16="http://schemas.microsoft.com/office/drawing/2014/main" id="{F7B96C89-563A-4E91-8A76-1DA7C625DC66}"/>
              </a:ext>
            </a:extLst>
          </p:cNvPr>
          <p:cNvSpPr txBox="1"/>
          <p:nvPr/>
        </p:nvSpPr>
        <p:spPr>
          <a:xfrm>
            <a:off x="1166150" y="126777"/>
            <a:ext cx="7539968" cy="646331"/>
          </a:xfrm>
          <a:prstGeom prst="rect">
            <a:avLst/>
          </a:prstGeom>
          <a:noFill/>
        </p:spPr>
        <p:txBody>
          <a:bodyPr wrap="square" rtlCol="0" anchor="b">
            <a:spAutoFit/>
          </a:bodyPr>
          <a:lstStyle/>
          <a:p>
            <a:pPr lvl="0" defTabSz="457200">
              <a:defRPr/>
            </a:pP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Phân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bố</a:t>
            </a:r>
            <a:r>
              <a:rPr lang="en-US" altLang="zh-CN" sz="3600" dirty="0">
                <a:solidFill>
                  <a:schemeClr val="bg1"/>
                </a:solidFill>
                <a:latin typeface="Oswald Bold" panose="020B0604020202020204" charset="0"/>
                <a:ea typeface="思源黑体 CN Bold"/>
              </a:rPr>
              <a:t> Target </a:t>
            </a:r>
            <a:r>
              <a:rPr lang="en-US" altLang="zh-CN" sz="3600" dirty="0" err="1">
                <a:solidFill>
                  <a:schemeClr val="bg1"/>
                </a:solidFill>
                <a:latin typeface="Oswald Bold" panose="020B0604020202020204" charset="0"/>
                <a:ea typeface="思源黑体 CN Bold"/>
              </a:rPr>
              <a:t>HeartDisease</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264"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2.3</a:t>
            </a:r>
            <a:endParaRPr lang="zh-CN" altLang="en-US" dirty="0">
              <a:solidFill>
                <a:schemeClr val="tx1">
                  <a:lumMod val="95000"/>
                  <a:lumOff val="5000"/>
                </a:schemeClr>
              </a:solidFill>
              <a:latin typeface="Oswald Bold" panose="020B0604020202020204" charset="0"/>
            </a:endParaRPr>
          </a:p>
        </p:txBody>
      </p:sp>
      <p:cxnSp>
        <p:nvCxnSpPr>
          <p:cNvPr id="265"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6096000" y="1622369"/>
            <a:ext cx="5696745" cy="4334480"/>
          </a:xfrm>
          <a:prstGeom prst="rect">
            <a:avLst/>
          </a:prstGeom>
        </p:spPr>
      </p:pic>
      <p:sp>
        <p:nvSpPr>
          <p:cNvPr id="3" name="Rectangle 2"/>
          <p:cNvSpPr/>
          <p:nvPr/>
        </p:nvSpPr>
        <p:spPr>
          <a:xfrm>
            <a:off x="252080" y="1867067"/>
            <a:ext cx="4835075"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vi-VN" b="1" dirty="0">
                <a:latin typeface="Arial" panose="020B0604020202020204" pitchFamily="34" charset="0"/>
                <a:cs typeface="Arial" panose="020B0604020202020204" pitchFamily="34" charset="0"/>
              </a:rPr>
              <a:t>Mất cân bằng dữ liệu (Data Imbalance):</a:t>
            </a:r>
            <a:r>
              <a:rPr lang="vi-VN" dirty="0">
                <a:latin typeface="Arial" panose="020B0604020202020204" pitchFamily="34" charset="0"/>
                <a:cs typeface="Arial" panose="020B0604020202020204" pitchFamily="34" charset="0"/>
              </a:rPr>
              <a:t> Tỷ lệ người mắc bệnh tim (Lớp 1) rất thấp, chỉ chiếm khoảng </a:t>
            </a:r>
            <a:r>
              <a:rPr lang="vi-VN" b="1" dirty="0">
                <a:latin typeface="Arial" panose="020B0604020202020204" pitchFamily="34" charset="0"/>
                <a:cs typeface="Arial" panose="020B0604020202020204" pitchFamily="34" charset="0"/>
              </a:rPr>
              <a:t>8-9%</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b="1" dirty="0"/>
              <a:t>Thách thức:</a:t>
            </a:r>
            <a:r>
              <a:rPr lang="vi-VN" dirty="0"/>
              <a:t> Mô hình sẽ có xu hướng dự đoán toàn bộ là "Không bệnh" để đạt độ chính xác cao ảo. Cần xử lý kỹ thuật (như class weights hoặc stratified split) ở phần sau.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3541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500" fill="hold"/>
                                        <p:tgtEl>
                                          <p:spTgt spid="262"/>
                                        </p:tgtEl>
                                        <p:attrNameLst>
                                          <p:attrName>ppt_x</p:attrName>
                                        </p:attrNameLst>
                                      </p:cBhvr>
                                      <p:tavLst>
                                        <p:tav tm="0">
                                          <p:val>
                                            <p:strVal val="#ppt_x"/>
                                          </p:val>
                                        </p:tav>
                                        <p:tav tm="100000">
                                          <p:val>
                                            <p:strVal val="#ppt_x"/>
                                          </p:val>
                                        </p:tav>
                                      </p:tavLst>
                                    </p:anim>
                                    <p:anim calcmode="lin" valueType="num">
                                      <p:cBhvr additive="base">
                                        <p:cTn id="8" dur="500" fill="hold"/>
                                        <p:tgtEl>
                                          <p:spTgt spid="2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3"/>
                                        </p:tgtEl>
                                        <p:attrNameLst>
                                          <p:attrName>style.visibility</p:attrName>
                                        </p:attrNameLst>
                                      </p:cBhvr>
                                      <p:to>
                                        <p:strVal val="visible"/>
                                      </p:to>
                                    </p:set>
                                    <p:anim calcmode="lin" valueType="num">
                                      <p:cBhvr additive="base">
                                        <p:cTn id="11" dur="500" fill="hold"/>
                                        <p:tgtEl>
                                          <p:spTgt spid="263"/>
                                        </p:tgtEl>
                                        <p:attrNameLst>
                                          <p:attrName>ppt_x</p:attrName>
                                        </p:attrNameLst>
                                      </p:cBhvr>
                                      <p:tavLst>
                                        <p:tav tm="0">
                                          <p:val>
                                            <p:strVal val="#ppt_x"/>
                                          </p:val>
                                        </p:tav>
                                        <p:tav tm="100000">
                                          <p:val>
                                            <p:strVal val="#ppt_x"/>
                                          </p:val>
                                        </p:tav>
                                      </p:tavLst>
                                    </p:anim>
                                    <p:anim calcmode="lin" valueType="num">
                                      <p:cBhvr additive="base">
                                        <p:cTn id="12" dur="500" fill="hold"/>
                                        <p:tgtEl>
                                          <p:spTgt spid="26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4"/>
                                        </p:tgtEl>
                                        <p:attrNameLst>
                                          <p:attrName>style.visibility</p:attrName>
                                        </p:attrNameLst>
                                      </p:cBhvr>
                                      <p:to>
                                        <p:strVal val="visible"/>
                                      </p:to>
                                    </p:set>
                                    <p:anim calcmode="lin" valueType="num">
                                      <p:cBhvr additive="base">
                                        <p:cTn id="15" dur="500" fill="hold"/>
                                        <p:tgtEl>
                                          <p:spTgt spid="264"/>
                                        </p:tgtEl>
                                        <p:attrNameLst>
                                          <p:attrName>ppt_x</p:attrName>
                                        </p:attrNameLst>
                                      </p:cBhvr>
                                      <p:tavLst>
                                        <p:tav tm="0">
                                          <p:val>
                                            <p:strVal val="#ppt_x"/>
                                          </p:val>
                                        </p:tav>
                                        <p:tav tm="100000">
                                          <p:val>
                                            <p:strVal val="#ppt_x"/>
                                          </p:val>
                                        </p:tav>
                                      </p:tavLst>
                                    </p:anim>
                                    <p:anim calcmode="lin" valueType="num">
                                      <p:cBhvr additive="base">
                                        <p:cTn id="16" dur="500" fill="hold"/>
                                        <p:tgtEl>
                                          <p:spTgt spid="2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5"/>
                                        </p:tgtEl>
                                        <p:attrNameLst>
                                          <p:attrName>style.visibility</p:attrName>
                                        </p:attrNameLst>
                                      </p:cBhvr>
                                      <p:to>
                                        <p:strVal val="visible"/>
                                      </p:to>
                                    </p:set>
                                    <p:anim calcmode="lin" valueType="num">
                                      <p:cBhvr additive="base">
                                        <p:cTn id="19" dur="500" fill="hold"/>
                                        <p:tgtEl>
                                          <p:spTgt spid="265"/>
                                        </p:tgtEl>
                                        <p:attrNameLst>
                                          <p:attrName>ppt_x</p:attrName>
                                        </p:attrNameLst>
                                      </p:cBhvr>
                                      <p:tavLst>
                                        <p:tav tm="0">
                                          <p:val>
                                            <p:strVal val="#ppt_x"/>
                                          </p:val>
                                        </p:tav>
                                        <p:tav tm="100000">
                                          <p:val>
                                            <p:strVal val="#ppt_x"/>
                                          </p:val>
                                        </p:tav>
                                      </p:tavLst>
                                    </p:anim>
                                    <p:anim calcmode="lin" valueType="num">
                                      <p:cBhvr additive="base">
                                        <p:cTn id="20"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P spid="263" grpId="0"/>
      <p:bldP spid="2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2">
            <a:extLst>
              <a:ext uri="{FF2B5EF4-FFF2-40B4-BE49-F238E27FC236}">
                <a16:creationId xmlns:a16="http://schemas.microsoft.com/office/drawing/2014/main" id="{F7B96C89-563A-4E91-8A76-1DA7C625DC66}"/>
              </a:ext>
            </a:extLst>
          </p:cNvPr>
          <p:cNvSpPr txBox="1"/>
          <p:nvPr/>
        </p:nvSpPr>
        <p:spPr>
          <a:xfrm>
            <a:off x="1166150" y="126777"/>
            <a:ext cx="7539968" cy="646331"/>
          </a:xfrm>
          <a:prstGeom prst="rect">
            <a:avLst/>
          </a:prstGeom>
          <a:noFill/>
        </p:spPr>
        <p:txBody>
          <a:bodyPr wrap="square" rtlCol="0" anchor="b">
            <a:spAutoFit/>
          </a:bodyPr>
          <a:lstStyle/>
          <a:p>
            <a:pPr lvl="0" defTabSz="457200">
              <a:defRPr/>
            </a:pPr>
            <a:r>
              <a:rPr lang="en-US" altLang="zh-CN" sz="3600" dirty="0">
                <a:solidFill>
                  <a:schemeClr val="bg1"/>
                </a:solidFill>
                <a:latin typeface="Oswald Bold" panose="020B0604020202020204" charset="0"/>
                <a:ea typeface="思源黑体 CN Bold"/>
              </a:rPr>
              <a:t>  Overlap BMI </a:t>
            </a:r>
            <a:r>
              <a:rPr lang="en-US" altLang="zh-CN" sz="3600" dirty="0" err="1">
                <a:solidFill>
                  <a:schemeClr val="bg1"/>
                </a:solidFill>
                <a:latin typeface="Oswald Bold" panose="020B0604020202020204" charset="0"/>
                <a:ea typeface="思源黑体 CN Bold"/>
              </a:rPr>
              <a:t>giữa</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hai</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lớp</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4"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2.4</a:t>
            </a:r>
            <a:endParaRPr lang="zh-CN" altLang="en-US" dirty="0">
              <a:solidFill>
                <a:schemeClr val="tx1">
                  <a:lumMod val="95000"/>
                  <a:lumOff val="5000"/>
                </a:schemeClr>
              </a:solidFill>
              <a:latin typeface="Oswald Bold" panose="020B0604020202020204" charset="0"/>
            </a:endParaRPr>
          </a:p>
        </p:txBody>
      </p:sp>
      <p:cxnSp>
        <p:nvCxnSpPr>
          <p:cNvPr id="5"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52080" y="1867067"/>
            <a:ext cx="5079774"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vi-VN" dirty="0"/>
              <a:t>Nhận xét:    </a:t>
            </a:r>
            <a:endParaRPr lang="en-US" dirty="0"/>
          </a:p>
          <a:p>
            <a:pPr marL="742950" lvl="1" indent="-285750">
              <a:lnSpc>
                <a:spcPct val="150000"/>
              </a:lnSpc>
              <a:buFont typeface="Courier New" panose="02070309020205020404" pitchFamily="49" charset="0"/>
              <a:buChar char="o"/>
            </a:pPr>
            <a:r>
              <a:rPr lang="vi-VN" dirty="0"/>
              <a:t>Hai phân bố chồng lên nhau rất nhiều </a:t>
            </a:r>
            <a:endParaRPr lang="en-US" dirty="0"/>
          </a:p>
          <a:p>
            <a:pPr marL="742950" lvl="1" indent="-285750">
              <a:lnSpc>
                <a:spcPct val="150000"/>
              </a:lnSpc>
              <a:buFont typeface="Courier New" panose="02070309020205020404" pitchFamily="49" charset="0"/>
              <a:buChar char="o"/>
            </a:pPr>
            <a:r>
              <a:rPr lang="vi-VN" dirty="0"/>
              <a:t>Không tồn tại “ngưỡng BMI thần thánh”</a:t>
            </a:r>
            <a:endParaRPr lang="en-US" dirty="0"/>
          </a:p>
          <a:p>
            <a:pPr marL="285750" indent="-285750">
              <a:lnSpc>
                <a:spcPct val="150000"/>
              </a:lnSpc>
              <a:buFont typeface="Arial" panose="020B0604020202020204" pitchFamily="34" charset="0"/>
              <a:buChar char="•"/>
            </a:pPr>
            <a:r>
              <a:rPr lang="vi-VN" dirty="0"/>
              <a:t>Điều này cực kỳ quan trọng:    </a:t>
            </a:r>
            <a:endParaRPr lang="en-US" dirty="0"/>
          </a:p>
          <a:p>
            <a:pPr marL="285750" indent="-285750">
              <a:lnSpc>
                <a:spcPct val="150000"/>
              </a:lnSpc>
              <a:buFont typeface="Arial" panose="020B0604020202020204" pitchFamily="34" charset="0"/>
              <a:buChar char="•"/>
            </a:pPr>
            <a:r>
              <a:rPr lang="vi-VN" dirty="0"/>
              <a:t>Không thể nói:      </a:t>
            </a:r>
            <a:endParaRPr lang="en-US" dirty="0"/>
          </a:p>
          <a:p>
            <a:pPr marL="742950" lvl="1" indent="-285750">
              <a:lnSpc>
                <a:spcPct val="150000"/>
              </a:lnSpc>
              <a:buFont typeface="Courier New" panose="02070309020205020404" pitchFamily="49" charset="0"/>
              <a:buChar char="o"/>
            </a:pPr>
            <a:r>
              <a:rPr lang="vi-VN" dirty="0"/>
              <a:t>BMI &gt; X ⇒ có bệnh tim    </a:t>
            </a:r>
            <a:endParaRPr lang="en-US" dirty="0"/>
          </a:p>
          <a:p>
            <a:pPr marL="285750" indent="-285750">
              <a:lnSpc>
                <a:spcPct val="150000"/>
              </a:lnSpc>
              <a:buFont typeface="Arial" panose="020B0604020202020204" pitchFamily="34" charset="0"/>
              <a:buChar char="•"/>
            </a:pPr>
            <a:r>
              <a:rPr lang="vi-VN" dirty="0"/>
              <a:t>Nhưng có thể nói:        </a:t>
            </a:r>
            <a:endParaRPr lang="en-US" dirty="0"/>
          </a:p>
          <a:p>
            <a:pPr marL="742950" lvl="1" indent="-285750">
              <a:lnSpc>
                <a:spcPct val="150000"/>
              </a:lnSpc>
              <a:buFont typeface="Courier New" panose="02070309020205020404" pitchFamily="49" charset="0"/>
              <a:buChar char="o"/>
            </a:pPr>
            <a:r>
              <a:rPr lang="vi-VN" dirty="0"/>
              <a:t>BMI cao + yếu tố khác ⇒ xác suất tăng</a:t>
            </a:r>
            <a:endParaRPr lang="en-US" dirty="0"/>
          </a:p>
        </p:txBody>
      </p:sp>
      <p:pic>
        <p:nvPicPr>
          <p:cNvPr id="14" name="Picture 13"/>
          <p:cNvPicPr>
            <a:picLocks noChangeAspect="1"/>
          </p:cNvPicPr>
          <p:nvPr/>
        </p:nvPicPr>
        <p:blipFill>
          <a:blip r:embed="rId2"/>
          <a:stretch>
            <a:fillRect/>
          </a:stretch>
        </p:blipFill>
        <p:spPr>
          <a:xfrm>
            <a:off x="5641155" y="2195402"/>
            <a:ext cx="5649113" cy="4334480"/>
          </a:xfrm>
          <a:prstGeom prst="rect">
            <a:avLst/>
          </a:prstGeom>
        </p:spPr>
      </p:pic>
    </p:spTree>
    <p:extLst>
      <p:ext uri="{BB962C8B-B14F-4D97-AF65-F5344CB8AC3E}">
        <p14:creationId xmlns:p14="http://schemas.microsoft.com/office/powerpoint/2010/main" val="26720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2">
            <a:extLst>
              <a:ext uri="{FF2B5EF4-FFF2-40B4-BE49-F238E27FC236}">
                <a16:creationId xmlns:a16="http://schemas.microsoft.com/office/drawing/2014/main" id="{F7B96C89-563A-4E91-8A76-1DA7C625DC66}"/>
              </a:ext>
            </a:extLst>
          </p:cNvPr>
          <p:cNvSpPr txBox="1"/>
          <p:nvPr/>
        </p:nvSpPr>
        <p:spPr>
          <a:xfrm>
            <a:off x="1166150" y="126777"/>
            <a:ext cx="7539968" cy="646331"/>
          </a:xfrm>
          <a:prstGeom prst="rect">
            <a:avLst/>
          </a:prstGeom>
          <a:noFill/>
        </p:spPr>
        <p:txBody>
          <a:bodyPr wrap="square" rtlCol="0" anchor="b">
            <a:spAutoFit/>
          </a:bodyPr>
          <a:lstStyle/>
          <a:p>
            <a:pPr lvl="0" defTabSz="457200">
              <a:defRPr/>
            </a:pPr>
            <a:r>
              <a:rPr lang="en-US" altLang="zh-CN" sz="3600" noProof="0" dirty="0" err="1">
                <a:solidFill>
                  <a:schemeClr val="bg1"/>
                </a:solidFill>
                <a:latin typeface="Oswald Bold" panose="020B0604020202020204" charset="0"/>
                <a:ea typeface="思源黑体 CN Bold"/>
              </a:rPr>
              <a:t>Biểu</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đồ</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tương</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quan</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biến</a:t>
            </a:r>
            <a:r>
              <a:rPr lang="en-US" altLang="zh-CN" sz="3600" noProof="0" dirty="0">
                <a:solidFill>
                  <a:schemeClr val="bg1"/>
                </a:solidFill>
                <a:latin typeface="Oswald Bold" panose="020B0604020202020204" charset="0"/>
                <a:ea typeface="思源黑体 CN Bold"/>
              </a:rPr>
              <a:t> </a:t>
            </a:r>
            <a:r>
              <a:rPr lang="en-US" altLang="zh-CN" sz="3600" noProof="0" dirty="0" err="1">
                <a:solidFill>
                  <a:schemeClr val="bg1"/>
                </a:solidFill>
                <a:latin typeface="Oswald Bold" panose="020B0604020202020204" charset="0"/>
                <a:ea typeface="思源黑体 CN Bold"/>
              </a:rPr>
              <a:t>số</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4"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2.5</a:t>
            </a:r>
            <a:endParaRPr lang="zh-CN" altLang="en-US" dirty="0">
              <a:solidFill>
                <a:schemeClr val="tx1">
                  <a:lumMod val="95000"/>
                  <a:lumOff val="5000"/>
                </a:schemeClr>
              </a:solidFill>
              <a:latin typeface="Oswald Bold" panose="020B0604020202020204" charset="0"/>
            </a:endParaRPr>
          </a:p>
        </p:txBody>
      </p:sp>
      <p:cxnSp>
        <p:nvCxnSpPr>
          <p:cNvPr id="5"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993832" y="1454082"/>
            <a:ext cx="5896798" cy="5134692"/>
          </a:xfrm>
          <a:prstGeom prst="rect">
            <a:avLst/>
          </a:prstGeom>
        </p:spPr>
      </p:pic>
      <p:sp>
        <p:nvSpPr>
          <p:cNvPr id="9" name="TextBox 8"/>
          <p:cNvSpPr txBox="1"/>
          <p:nvPr/>
        </p:nvSpPr>
        <p:spPr>
          <a:xfrm>
            <a:off x="252080" y="1026663"/>
            <a:ext cx="5260077" cy="54938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t>Các hệ số tương quan với HeartDisease đều nhỏ, cho thấy không có mối quan hệ tuyến tính mạnh với từng biến đơn lẻ.</a:t>
            </a:r>
            <a:endParaRPr lang="en-US" dirty="0"/>
          </a:p>
          <a:p>
            <a:pPr marL="285750" indent="-285750">
              <a:lnSpc>
                <a:spcPct val="150000"/>
              </a:lnSpc>
              <a:buFont typeface="Arial" panose="020B0604020202020204" pitchFamily="34" charset="0"/>
              <a:buChar char="•"/>
            </a:pPr>
            <a:r>
              <a:rPr lang="vi-VN" dirty="0"/>
              <a:t>PhysicalHealthDays có tương quan dương cao nhất với HeartDisease (≈ 0.16), gợi ý sức khỏe thể chất kém liên quan nhiều hơn đến bệnh tim.</a:t>
            </a:r>
            <a:endParaRPr lang="en-US" dirty="0"/>
          </a:p>
          <a:p>
            <a:pPr marL="285750" indent="-285750">
              <a:lnSpc>
                <a:spcPct val="150000"/>
              </a:lnSpc>
              <a:buFont typeface="Arial" panose="020B0604020202020204" pitchFamily="34" charset="0"/>
              <a:buChar char="•"/>
            </a:pPr>
            <a:r>
              <a:rPr lang="vi-VN" dirty="0"/>
              <a:t>SleepHours gần như không tương quan với HeartDisease (≈ 0.01).</a:t>
            </a:r>
            <a:endParaRPr lang="en-US" dirty="0"/>
          </a:p>
          <a:p>
            <a:pPr marL="285750" indent="-285750">
              <a:lnSpc>
                <a:spcPct val="150000"/>
              </a:lnSpc>
              <a:buFont typeface="Arial" panose="020B0604020202020204" pitchFamily="34" charset="0"/>
              <a:buChar char="•"/>
            </a:pPr>
            <a:r>
              <a:rPr lang="vi-VN" dirty="0"/>
              <a:t>PhysicalHealthDays và MentalHealthDays có tương quan mức vừa (≈ 0.31), cho thấy hai yếu tố sức khỏe này liên quan chặt chẽ với nhau.</a:t>
            </a:r>
            <a:endParaRPr lang="en-US" dirty="0"/>
          </a:p>
        </p:txBody>
      </p:sp>
    </p:spTree>
    <p:extLst>
      <p:ext uri="{BB962C8B-B14F-4D97-AF65-F5344CB8AC3E}">
        <p14:creationId xmlns:p14="http://schemas.microsoft.com/office/powerpoint/2010/main" val="270746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2">
            <a:extLst>
              <a:ext uri="{FF2B5EF4-FFF2-40B4-BE49-F238E27FC236}">
                <a16:creationId xmlns:a16="http://schemas.microsoft.com/office/drawing/2014/main" id="{F7B96C89-563A-4E91-8A76-1DA7C625DC66}"/>
              </a:ext>
            </a:extLst>
          </p:cNvPr>
          <p:cNvSpPr txBox="1"/>
          <p:nvPr/>
        </p:nvSpPr>
        <p:spPr>
          <a:xfrm>
            <a:off x="1166149" y="126777"/>
            <a:ext cx="11277932" cy="646331"/>
          </a:xfrm>
          <a:prstGeom prst="rect">
            <a:avLst/>
          </a:prstGeom>
          <a:noFill/>
        </p:spPr>
        <p:txBody>
          <a:bodyPr wrap="square" rtlCol="0" anchor="b">
            <a:spAutoFit/>
          </a:bodyPr>
          <a:lstStyle/>
          <a:p>
            <a:pPr lvl="0" defTabSz="457200">
              <a:defRPr/>
            </a:pPr>
            <a:r>
              <a:rPr lang="en-US" altLang="zh-CN" sz="3600" dirty="0" err="1">
                <a:solidFill>
                  <a:schemeClr val="bg1"/>
                </a:solidFill>
                <a:latin typeface="Oswald Bold" panose="020B0604020202020204" charset="0"/>
                <a:ea typeface="思源黑体 CN Bold"/>
              </a:rPr>
              <a:t>Biểu</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đồ</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mối</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hệ</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giữa</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Tuổi</a:t>
            </a:r>
            <a:r>
              <a:rPr lang="en-US" altLang="zh-CN" sz="3600" dirty="0">
                <a:solidFill>
                  <a:schemeClr val="bg1"/>
                </a:solidFill>
                <a:latin typeface="Oswald Bold" panose="020B0604020202020204" charset="0"/>
                <a:ea typeface="思源黑体 CN Bold"/>
              </a:rPr>
              <a:t> (Age) &amp; </a:t>
            </a:r>
            <a:r>
              <a:rPr lang="en-US" altLang="zh-CN" sz="3600" dirty="0" err="1">
                <a:solidFill>
                  <a:schemeClr val="bg1"/>
                </a:solidFill>
                <a:latin typeface="Oswald Bold" panose="020B0604020202020204" charset="0"/>
                <a:ea typeface="思源黑体 CN Bold"/>
              </a:rPr>
              <a:t>HeartDisease</a:t>
            </a:r>
            <a:r>
              <a:rPr lang="en-US" altLang="zh-CN" sz="3600" dirty="0">
                <a:solidFill>
                  <a:schemeClr val="bg1"/>
                </a:solidFill>
                <a:latin typeface="Oswald Bold" panose="020B0604020202020204" charset="0"/>
                <a:ea typeface="思源黑体 CN Bold"/>
              </a:rPr>
              <a:t> </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4"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2.6</a:t>
            </a:r>
            <a:endParaRPr lang="zh-CN" altLang="en-US" dirty="0">
              <a:solidFill>
                <a:schemeClr val="tx1">
                  <a:lumMod val="95000"/>
                  <a:lumOff val="5000"/>
                </a:schemeClr>
              </a:solidFill>
              <a:latin typeface="Oswald Bold" panose="020B0604020202020204" charset="0"/>
            </a:endParaRPr>
          </a:p>
        </p:txBody>
      </p:sp>
      <p:cxnSp>
        <p:nvCxnSpPr>
          <p:cNvPr id="5"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52081" y="1496071"/>
            <a:ext cx="399794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xét</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Nhóm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HeartDisease</a:t>
            </a:r>
            <a:r>
              <a:rPr lang="en-US" dirty="0">
                <a:latin typeface="Arial" panose="020B0604020202020204" pitchFamily="34" charset="0"/>
                <a:cs typeface="Arial" panose="020B0604020202020204" pitchFamily="34" charset="0"/>
              </a:rPr>
              <a:t> = 1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rệt</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vẫn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dương</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thấy</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Tuổi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mạnh</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Nhưng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4250028" y="1496071"/>
            <a:ext cx="7941972" cy="4410691"/>
          </a:xfrm>
          <a:prstGeom prst="rect">
            <a:avLst/>
          </a:prstGeom>
        </p:spPr>
      </p:pic>
    </p:spTree>
    <p:extLst>
      <p:ext uri="{BB962C8B-B14F-4D97-AF65-F5344CB8AC3E}">
        <p14:creationId xmlns:p14="http://schemas.microsoft.com/office/powerpoint/2010/main" val="55296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2">
            <a:extLst>
              <a:ext uri="{FF2B5EF4-FFF2-40B4-BE49-F238E27FC236}">
                <a16:creationId xmlns:a16="http://schemas.microsoft.com/office/drawing/2014/main" id="{F7B96C89-563A-4E91-8A76-1DA7C625DC66}"/>
              </a:ext>
            </a:extLst>
          </p:cNvPr>
          <p:cNvSpPr txBox="1"/>
          <p:nvPr/>
        </p:nvSpPr>
        <p:spPr>
          <a:xfrm>
            <a:off x="1166149" y="126777"/>
            <a:ext cx="11277932" cy="646331"/>
          </a:xfrm>
          <a:prstGeom prst="rect">
            <a:avLst/>
          </a:prstGeom>
          <a:noFill/>
        </p:spPr>
        <p:txBody>
          <a:bodyPr wrap="square" rtlCol="0" anchor="b">
            <a:spAutoFit/>
          </a:bodyPr>
          <a:lstStyle/>
          <a:p>
            <a:pPr lvl="0" defTabSz="457200">
              <a:defRPr/>
            </a:pPr>
            <a:r>
              <a:rPr lang="en-US" altLang="zh-CN" sz="3600" dirty="0" err="1">
                <a:solidFill>
                  <a:schemeClr val="bg1"/>
                </a:solidFill>
                <a:latin typeface="Oswald Bold" panose="020B0604020202020204" charset="0"/>
                <a:ea typeface="思源黑体 CN Bold"/>
              </a:rPr>
              <a:t>Biểu</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đồ</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mối</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hệ</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giữa</a:t>
            </a:r>
            <a:r>
              <a:rPr lang="en-US" altLang="zh-CN" sz="3600" dirty="0">
                <a:solidFill>
                  <a:schemeClr val="bg1"/>
                </a:solidFill>
                <a:latin typeface="Oswald Bold" panose="020B0604020202020204" charset="0"/>
                <a:ea typeface="思源黑体 CN Bold"/>
              </a:rPr>
              <a:t> Smoking &amp; </a:t>
            </a:r>
            <a:r>
              <a:rPr lang="en-US" altLang="zh-CN" sz="3600" dirty="0" err="1">
                <a:solidFill>
                  <a:schemeClr val="bg1"/>
                </a:solidFill>
                <a:latin typeface="Oswald Bold" panose="020B0604020202020204" charset="0"/>
                <a:ea typeface="思源黑体 CN Bold"/>
              </a:rPr>
              <a:t>HeartDisease</a:t>
            </a:r>
            <a:r>
              <a:rPr lang="en-US" altLang="zh-CN" sz="3600" dirty="0">
                <a:solidFill>
                  <a:schemeClr val="bg1"/>
                </a:solidFill>
                <a:latin typeface="Oswald Bold" panose="020B0604020202020204" charset="0"/>
                <a:ea typeface="思源黑体 CN Bold"/>
              </a:rPr>
              <a:t> </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4"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2.7</a:t>
            </a:r>
            <a:endParaRPr lang="zh-CN" altLang="en-US" dirty="0">
              <a:solidFill>
                <a:schemeClr val="tx1">
                  <a:lumMod val="95000"/>
                  <a:lumOff val="5000"/>
                </a:schemeClr>
              </a:solidFill>
              <a:latin typeface="Oswald Bold" panose="020B0604020202020204" charset="0"/>
            </a:endParaRPr>
          </a:p>
        </p:txBody>
      </p:sp>
      <p:cxnSp>
        <p:nvCxnSpPr>
          <p:cNvPr id="5"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5215944" y="1120462"/>
            <a:ext cx="6812923" cy="5583362"/>
          </a:xfrm>
          <a:prstGeom prst="rect">
            <a:avLst/>
          </a:prstGeom>
        </p:spPr>
      </p:pic>
      <p:sp>
        <p:nvSpPr>
          <p:cNvPr id="6" name="Rectangle 5"/>
          <p:cNvSpPr/>
          <p:nvPr/>
        </p:nvSpPr>
        <p:spPr>
          <a:xfrm>
            <a:off x="252081" y="1656859"/>
            <a:ext cx="5022760" cy="336502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xét</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Smoking = Yes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tỷ</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HeartDisease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rệt</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nói</a:t>
            </a:r>
            <a:r>
              <a:rPr lang="en-US" dirty="0">
                <a:latin typeface="Arial" panose="020B0604020202020204" pitchFamily="34" charset="0"/>
                <a:cs typeface="Arial" panose="020B0604020202020204" pitchFamily="34" charset="0"/>
              </a:rPr>
              <a:t> Smoking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Feature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risk communication    </a:t>
            </a:r>
          </a:p>
          <a:p>
            <a:pPr marL="742950" lvl="1" indent="-285750">
              <a:lnSpc>
                <a:spcPct val="15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Smoking + BMI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3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4" name="文本框 2">
            <a:extLst>
              <a:ext uri="{FF2B5EF4-FFF2-40B4-BE49-F238E27FC236}">
                <a16:creationId xmlns:a16="http://schemas.microsoft.com/office/drawing/2014/main" id="{F7B96C89-563A-4E91-8A76-1DA7C625DC66}"/>
              </a:ext>
            </a:extLst>
          </p:cNvPr>
          <p:cNvSpPr txBox="1"/>
          <p:nvPr/>
        </p:nvSpPr>
        <p:spPr>
          <a:xfrm>
            <a:off x="1166149" y="126777"/>
            <a:ext cx="11277932" cy="646331"/>
          </a:xfrm>
          <a:prstGeom prst="rect">
            <a:avLst/>
          </a:prstGeom>
          <a:noFill/>
        </p:spPr>
        <p:txBody>
          <a:bodyPr wrap="square" rtlCol="0" anchor="b">
            <a:spAutoFit/>
          </a:bodyPr>
          <a:lstStyle/>
          <a:p>
            <a:pPr lvl="0" defTabSz="457200">
              <a:defRPr/>
            </a:pPr>
            <a:r>
              <a:rPr lang="en-US" altLang="zh-CN" sz="3600" dirty="0" err="1">
                <a:solidFill>
                  <a:schemeClr val="bg1"/>
                </a:solidFill>
                <a:latin typeface="Oswald Bold" panose="020B0604020202020204" charset="0"/>
                <a:ea typeface="思源黑体 CN Bold"/>
              </a:rPr>
              <a:t>Biểu</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đồ</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mối</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tương</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giữa</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bệnh</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tim</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với</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bệnh</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nền</a:t>
            </a:r>
            <a:r>
              <a:rPr lang="en-US" altLang="zh-CN" sz="3600" dirty="0">
                <a:solidFill>
                  <a:schemeClr val="bg1"/>
                </a:solidFill>
                <a:latin typeface="Oswald Bold" panose="020B0604020202020204" charset="0"/>
                <a:ea typeface="思源黑体 CN Bold"/>
              </a:rPr>
              <a:t> </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5"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2.8</a:t>
            </a:r>
            <a:endParaRPr lang="zh-CN" altLang="en-US" dirty="0">
              <a:solidFill>
                <a:schemeClr val="tx1">
                  <a:lumMod val="95000"/>
                  <a:lumOff val="5000"/>
                </a:schemeClr>
              </a:solidFill>
              <a:latin typeface="Oswald Bold" panose="020B0604020202020204" charset="0"/>
            </a:endParaRPr>
          </a:p>
        </p:txBody>
      </p:sp>
      <p:cxnSp>
        <p:nvCxnSpPr>
          <p:cNvPr id="6"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5999823" y="1690133"/>
            <a:ext cx="5601482" cy="5048955"/>
          </a:xfrm>
          <a:prstGeom prst="rect">
            <a:avLst/>
          </a:prstGeom>
        </p:spPr>
      </p:pic>
      <p:sp>
        <p:nvSpPr>
          <p:cNvPr id="11" name="TextBox 10"/>
          <p:cNvSpPr txBox="1"/>
          <p:nvPr/>
        </p:nvSpPr>
        <p:spPr>
          <a:xfrm>
            <a:off x="252081" y="1803042"/>
            <a:ext cx="3959311"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t>Bệnh tim có tương quan dương nhẹ với tiểu đường (0.17), viêm khớp (0.16) và bệnh thận (0.15).</a:t>
            </a:r>
            <a:endParaRPr lang="en-US" dirty="0"/>
          </a:p>
          <a:p>
            <a:pPr marL="285750" indent="-285750">
              <a:lnSpc>
                <a:spcPct val="150000"/>
              </a:lnSpc>
              <a:buFont typeface="Arial" panose="020B0604020202020204" pitchFamily="34" charset="0"/>
              <a:buChar char="•"/>
            </a:pPr>
            <a:r>
              <a:rPr lang="en-US" dirty="0" err="1"/>
              <a:t>Mối</a:t>
            </a:r>
            <a:r>
              <a:rPr lang="en-US" dirty="0"/>
              <a:t> </a:t>
            </a:r>
            <a:r>
              <a:rPr lang="en-US" dirty="0" err="1"/>
              <a:t>liên</a:t>
            </a:r>
            <a:r>
              <a:rPr lang="en-US" dirty="0"/>
              <a:t> </a:t>
            </a:r>
            <a:r>
              <a:rPr lang="en-US" dirty="0" err="1"/>
              <a:t>hệ</a:t>
            </a:r>
            <a:r>
              <a:rPr lang="en-US" dirty="0"/>
              <a:t> </a:t>
            </a:r>
            <a:r>
              <a:rPr lang="en-US" dirty="0" err="1"/>
              <a:t>giữa</a:t>
            </a:r>
            <a:r>
              <a:rPr lang="en-US" dirty="0"/>
              <a:t> </a:t>
            </a:r>
            <a:r>
              <a:rPr lang="en-US" dirty="0" err="1"/>
              <a:t>bệnh</a:t>
            </a:r>
            <a:r>
              <a:rPr lang="en-US" dirty="0"/>
              <a:t> </a:t>
            </a:r>
            <a:r>
              <a:rPr lang="en-US" dirty="0" err="1"/>
              <a:t>tim</a:t>
            </a:r>
            <a:r>
              <a:rPr lang="en-US" dirty="0"/>
              <a:t> </a:t>
            </a:r>
            <a:r>
              <a:rPr lang="en-US" dirty="0" err="1"/>
              <a:t>và</a:t>
            </a:r>
            <a:r>
              <a:rPr lang="en-US" dirty="0"/>
              <a:t> </a:t>
            </a:r>
            <a:r>
              <a:rPr lang="en-US" dirty="0" err="1"/>
              <a:t>trầm</a:t>
            </a:r>
            <a:r>
              <a:rPr lang="en-US" dirty="0"/>
              <a:t> </a:t>
            </a:r>
            <a:r>
              <a:rPr lang="en-US" dirty="0" err="1"/>
              <a:t>cảm</a:t>
            </a:r>
            <a:r>
              <a:rPr lang="en-US" dirty="0"/>
              <a:t> </a:t>
            </a:r>
            <a:r>
              <a:rPr lang="en-US" dirty="0" err="1"/>
              <a:t>rất</a:t>
            </a:r>
            <a:r>
              <a:rPr lang="en-US" dirty="0"/>
              <a:t> </a:t>
            </a:r>
            <a:r>
              <a:rPr lang="en-US" dirty="0" err="1"/>
              <a:t>yếu</a:t>
            </a:r>
            <a:r>
              <a:rPr lang="en-US" dirty="0"/>
              <a:t> (0.03).</a:t>
            </a:r>
          </a:p>
          <a:p>
            <a:pPr marL="285750" indent="-285750">
              <a:lnSpc>
                <a:spcPct val="150000"/>
              </a:lnSpc>
              <a:buFont typeface="Arial" panose="020B0604020202020204" pitchFamily="34" charset="0"/>
              <a:buChar char="•"/>
            </a:pPr>
            <a:r>
              <a:rPr lang="vi-VN" dirty="0"/>
              <a:t>Các bệnh nền nhìn chung có liên quan với nhau ở mức thấp, không có cặp nào tương quan mạnh.</a:t>
            </a:r>
            <a:endParaRPr lang="en-US" dirty="0"/>
          </a:p>
          <a:p>
            <a:pPr marL="285750" indent="-285750">
              <a:lnSpc>
                <a:spcPct val="150000"/>
              </a:lnSpc>
              <a:buFont typeface="Arial" panose="020B0604020202020204" pitchFamily="34" charset="0"/>
              <a:buChar char="•"/>
            </a:pPr>
            <a:r>
              <a:rPr lang="vi-VN" dirty="0"/>
              <a:t>Điều này cho thấy bệnh tim chịu ảnh hưởng tổng hợp từ nhiều bệnh nền, hơn là do một yếu tố đơn lẻ.</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5136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73EC2B-72F3-450C-B288-D72E5FF42FC7}"/>
              </a:ext>
            </a:extLst>
          </p:cNvPr>
          <p:cNvSpPr/>
          <p:nvPr/>
        </p:nvSpPr>
        <p:spPr>
          <a:xfrm>
            <a:off x="909411" y="510086"/>
            <a:ext cx="2763429" cy="707886"/>
          </a:xfrm>
          <a:prstGeom prst="rect">
            <a:avLst/>
          </a:prstGeom>
          <a:noFill/>
        </p:spPr>
        <p:txBody>
          <a:bodyPr wrap="square" rtlCol="0">
            <a:spAutoFit/>
          </a:bodyPr>
          <a:lstStyle/>
          <a:p>
            <a:r>
              <a:rPr lang="en-US" altLang="zh-CN" sz="4000" dirty="0" err="1">
                <a:gradFill>
                  <a:gsLst>
                    <a:gs pos="32000">
                      <a:schemeClr val="accent1"/>
                    </a:gs>
                    <a:gs pos="100000">
                      <a:schemeClr val="accent2"/>
                    </a:gs>
                  </a:gsLst>
                  <a:lin ang="18900000" scaled="1"/>
                </a:gradFill>
                <a:latin typeface="Oswald Bold" panose="020B0604020202020204" charset="0"/>
                <a:ea typeface="思源黑体 CN Light" panose="020B0300000000000000" pitchFamily="34" charset="-122"/>
                <a:cs typeface="+mn-ea"/>
                <a:sym typeface="+mn-lt"/>
              </a:rPr>
              <a:t>Nội</a:t>
            </a:r>
            <a:r>
              <a:rPr lang="en-US" altLang="zh-CN" sz="4000" dirty="0">
                <a:gradFill>
                  <a:gsLst>
                    <a:gs pos="32000">
                      <a:schemeClr val="accent1"/>
                    </a:gs>
                    <a:gs pos="100000">
                      <a:schemeClr val="accent2"/>
                    </a:gs>
                  </a:gsLst>
                  <a:lin ang="18900000" scaled="1"/>
                </a:gradFill>
                <a:latin typeface="Oswald Bold" panose="020B0604020202020204" charset="0"/>
                <a:ea typeface="思源黑体 CN Light" panose="020B0300000000000000" pitchFamily="34" charset="-122"/>
                <a:cs typeface="+mn-ea"/>
                <a:sym typeface="+mn-lt"/>
              </a:rPr>
              <a:t> Dung</a:t>
            </a:r>
            <a:endParaRPr lang="zh-CN" altLang="en-US" sz="4000" dirty="0">
              <a:gradFill>
                <a:gsLst>
                  <a:gs pos="32000">
                    <a:schemeClr val="accent1"/>
                  </a:gs>
                  <a:gs pos="100000">
                    <a:schemeClr val="accent2"/>
                  </a:gs>
                </a:gsLst>
                <a:lin ang="18900000" scaled="1"/>
              </a:gradFill>
              <a:latin typeface="Oswald Bold" panose="020B0604020202020204" charset="0"/>
              <a:ea typeface="思源黑体 CN Light" panose="020B0300000000000000" pitchFamily="34" charset="-122"/>
              <a:cs typeface="+mn-ea"/>
              <a:sym typeface="+mn-lt"/>
            </a:endParaRPr>
          </a:p>
        </p:txBody>
      </p:sp>
      <p:cxnSp>
        <p:nvCxnSpPr>
          <p:cNvPr id="3" name="直接连接符 2">
            <a:extLst>
              <a:ext uri="{FF2B5EF4-FFF2-40B4-BE49-F238E27FC236}">
                <a16:creationId xmlns:a16="http://schemas.microsoft.com/office/drawing/2014/main" id="{69817EA1-31D7-4396-8A4B-FC0F06C3092E}"/>
              </a:ext>
            </a:extLst>
          </p:cNvPr>
          <p:cNvCxnSpPr>
            <a:cxnSpLocks/>
          </p:cNvCxnSpPr>
          <p:nvPr/>
        </p:nvCxnSpPr>
        <p:spPr>
          <a:xfrm>
            <a:off x="1091293" y="1381126"/>
            <a:ext cx="4951367" cy="0"/>
          </a:xfrm>
          <a:prstGeom prst="line">
            <a:avLst/>
          </a:prstGeom>
          <a:ln>
            <a:gradFill>
              <a:gsLst>
                <a:gs pos="24000">
                  <a:schemeClr val="accent2"/>
                </a:gs>
                <a:gs pos="100000">
                  <a:schemeClr val="accent1">
                    <a:lumMod val="30000"/>
                    <a:lumOff val="7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B8420FF-1127-4EA9-9A50-99CCFD291E52}"/>
              </a:ext>
            </a:extLst>
          </p:cNvPr>
          <p:cNvSpPr/>
          <p:nvPr/>
        </p:nvSpPr>
        <p:spPr>
          <a:xfrm>
            <a:off x="1091293" y="1330326"/>
            <a:ext cx="565150" cy="101600"/>
          </a:xfrm>
          <a:prstGeom prst="rect">
            <a:avLst/>
          </a:prstGeom>
          <a:gradFill>
            <a:gsLst>
              <a:gs pos="4100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0" name="组合 139">
            <a:extLst>
              <a:ext uri="{FF2B5EF4-FFF2-40B4-BE49-F238E27FC236}">
                <a16:creationId xmlns:a16="http://schemas.microsoft.com/office/drawing/2014/main" id="{55AB085A-A107-45E9-94AC-5437F6B57086}"/>
              </a:ext>
            </a:extLst>
          </p:cNvPr>
          <p:cNvGrpSpPr/>
          <p:nvPr/>
        </p:nvGrpSpPr>
        <p:grpSpPr>
          <a:xfrm>
            <a:off x="8049305" y="1125833"/>
            <a:ext cx="3233284" cy="4855557"/>
            <a:chOff x="6796438" y="468312"/>
            <a:chExt cx="4482340" cy="6731316"/>
          </a:xfrm>
        </p:grpSpPr>
        <p:sp>
          <p:nvSpPr>
            <p:cNvPr id="9" name="任意多边形: 形状 8">
              <a:extLst>
                <a:ext uri="{FF2B5EF4-FFF2-40B4-BE49-F238E27FC236}">
                  <a16:creationId xmlns:a16="http://schemas.microsoft.com/office/drawing/2014/main" id="{FF6F450E-921D-4CD5-A4A6-E49A7C4F2782}"/>
                </a:ext>
              </a:extLst>
            </p:cNvPr>
            <p:cNvSpPr/>
            <p:nvPr/>
          </p:nvSpPr>
          <p:spPr>
            <a:xfrm>
              <a:off x="6796438" y="3909694"/>
              <a:ext cx="4413410" cy="2666047"/>
            </a:xfrm>
            <a:custGeom>
              <a:avLst/>
              <a:gdLst>
                <a:gd name="connsiteX0" fmla="*/ 1294323 w 4413410"/>
                <a:gd name="connsiteY0" fmla="*/ 4763 h 2666047"/>
                <a:gd name="connsiteX1" fmla="*/ 2211581 w 4413410"/>
                <a:gd name="connsiteY1" fmla="*/ 224790 h 2666047"/>
                <a:gd name="connsiteX2" fmla="*/ 2395413 w 4413410"/>
                <a:gd name="connsiteY2" fmla="*/ 358140 h 2666047"/>
                <a:gd name="connsiteX3" fmla="*/ 2397318 w 4413410"/>
                <a:gd name="connsiteY3" fmla="*/ 360045 h 2666047"/>
                <a:gd name="connsiteX4" fmla="*/ 2400176 w 4413410"/>
                <a:gd name="connsiteY4" fmla="*/ 359093 h 2666047"/>
                <a:gd name="connsiteX5" fmla="*/ 3059306 w 4413410"/>
                <a:gd name="connsiteY5" fmla="*/ 253365 h 2666047"/>
                <a:gd name="connsiteX6" fmla="*/ 3967038 w 4413410"/>
                <a:gd name="connsiteY6" fmla="*/ 470535 h 2666047"/>
                <a:gd name="connsiteX7" fmla="*/ 4344228 w 4413410"/>
                <a:gd name="connsiteY7" fmla="*/ 985838 h 2666047"/>
                <a:gd name="connsiteX8" fmla="*/ 4017521 w 4413410"/>
                <a:gd name="connsiteY8" fmla="*/ 1488757 h 2666047"/>
                <a:gd name="connsiteX9" fmla="*/ 4010853 w 4413410"/>
                <a:gd name="connsiteY9" fmla="*/ 1492568 h 2666047"/>
                <a:gd name="connsiteX10" fmla="*/ 4017521 w 4413410"/>
                <a:gd name="connsiteY10" fmla="*/ 1496378 h 2666047"/>
                <a:gd name="connsiteX11" fmla="*/ 4068003 w 4413410"/>
                <a:gd name="connsiteY11" fmla="*/ 1524000 h 2666047"/>
                <a:gd name="connsiteX12" fmla="*/ 4408046 w 4413410"/>
                <a:gd name="connsiteY12" fmla="*/ 1996440 h 2666047"/>
                <a:gd name="connsiteX13" fmla="*/ 4073718 w 4413410"/>
                <a:gd name="connsiteY13" fmla="*/ 2466023 h 2666047"/>
                <a:gd name="connsiteX14" fmla="*/ 3257426 w 4413410"/>
                <a:gd name="connsiteY14" fmla="*/ 2662238 h 2666047"/>
                <a:gd name="connsiteX15" fmla="*/ 2439228 w 4413410"/>
                <a:gd name="connsiteY15" fmla="*/ 2466023 h 2666047"/>
                <a:gd name="connsiteX16" fmla="*/ 2392556 w 4413410"/>
                <a:gd name="connsiteY16" fmla="*/ 2437448 h 2666047"/>
                <a:gd name="connsiteX17" fmla="*/ 352301 w 4413410"/>
                <a:gd name="connsiteY17" fmla="*/ 1261110 h 2666047"/>
                <a:gd name="connsiteX18" fmla="*/ 3686 w 4413410"/>
                <a:gd name="connsiteY18" fmla="*/ 742950 h 2666047"/>
                <a:gd name="connsiteX19" fmla="*/ 378971 w 4413410"/>
                <a:gd name="connsiteY19" fmla="*/ 223838 h 2666047"/>
                <a:gd name="connsiteX20" fmla="*/ 1294323 w 4413410"/>
                <a:gd name="connsiteY20" fmla="*/ 4763 h 2666047"/>
                <a:gd name="connsiteX21" fmla="*/ 1294323 w 4413410"/>
                <a:gd name="connsiteY21" fmla="*/ 0 h 2666047"/>
                <a:gd name="connsiteX22" fmla="*/ 377066 w 4413410"/>
                <a:gd name="connsiteY22" fmla="*/ 220028 h 2666047"/>
                <a:gd name="connsiteX23" fmla="*/ 350396 w 4413410"/>
                <a:gd name="connsiteY23" fmla="*/ 1264920 h 2666047"/>
                <a:gd name="connsiteX24" fmla="*/ 2390651 w 4413410"/>
                <a:gd name="connsiteY24" fmla="*/ 2441258 h 2666047"/>
                <a:gd name="connsiteX25" fmla="*/ 2437323 w 4413410"/>
                <a:gd name="connsiteY25" fmla="*/ 2469833 h 2666047"/>
                <a:gd name="connsiteX26" fmla="*/ 3258378 w 4413410"/>
                <a:gd name="connsiteY26" fmla="*/ 2666048 h 2666047"/>
                <a:gd name="connsiteX27" fmla="*/ 4076576 w 4413410"/>
                <a:gd name="connsiteY27" fmla="*/ 2469833 h 2666047"/>
                <a:gd name="connsiteX28" fmla="*/ 4070861 w 4413410"/>
                <a:gd name="connsiteY28" fmla="*/ 1520190 h 2666047"/>
                <a:gd name="connsiteX29" fmla="*/ 4020378 w 4413410"/>
                <a:gd name="connsiteY29" fmla="*/ 1492568 h 2666047"/>
                <a:gd name="connsiteX30" fmla="*/ 3968943 w 4413410"/>
                <a:gd name="connsiteY30" fmla="*/ 466725 h 2666047"/>
                <a:gd name="connsiteX31" fmla="*/ 3058353 w 4413410"/>
                <a:gd name="connsiteY31" fmla="*/ 248603 h 2666047"/>
                <a:gd name="connsiteX32" fmla="*/ 2397318 w 4413410"/>
                <a:gd name="connsiteY32" fmla="*/ 354330 h 2666047"/>
                <a:gd name="connsiteX33" fmla="*/ 2212533 w 4413410"/>
                <a:gd name="connsiteY33" fmla="*/ 220028 h 2666047"/>
                <a:gd name="connsiteX34" fmla="*/ 1294323 w 4413410"/>
                <a:gd name="connsiteY34" fmla="*/ 0 h 2666047"/>
                <a:gd name="connsiteX35" fmla="*/ 1294323 w 4413410"/>
                <a:gd name="connsiteY35" fmla="*/ 0 h 266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3410" h="2666047">
                  <a:moveTo>
                    <a:pt x="1294323" y="4763"/>
                  </a:moveTo>
                  <a:cubicBezTo>
                    <a:pt x="1640081" y="4763"/>
                    <a:pt x="1965836" y="82868"/>
                    <a:pt x="2211581" y="224790"/>
                  </a:cubicBezTo>
                  <a:cubicBezTo>
                    <a:pt x="2281113" y="264795"/>
                    <a:pt x="2343026" y="309563"/>
                    <a:pt x="2395413" y="358140"/>
                  </a:cubicBezTo>
                  <a:lnTo>
                    <a:pt x="2397318" y="360045"/>
                  </a:lnTo>
                  <a:lnTo>
                    <a:pt x="2400176" y="359093"/>
                  </a:lnTo>
                  <a:cubicBezTo>
                    <a:pt x="2598296" y="289560"/>
                    <a:pt x="2825943" y="253365"/>
                    <a:pt x="3059306" y="253365"/>
                  </a:cubicBezTo>
                  <a:cubicBezTo>
                    <a:pt x="3402206" y="253365"/>
                    <a:pt x="3724151" y="330518"/>
                    <a:pt x="3967038" y="470535"/>
                  </a:cubicBezTo>
                  <a:cubicBezTo>
                    <a:pt x="4206116" y="608648"/>
                    <a:pt x="4339466" y="791528"/>
                    <a:pt x="4344228" y="985838"/>
                  </a:cubicBezTo>
                  <a:cubicBezTo>
                    <a:pt x="4348991" y="1172528"/>
                    <a:pt x="4232786" y="1350645"/>
                    <a:pt x="4017521" y="1488757"/>
                  </a:cubicBezTo>
                  <a:lnTo>
                    <a:pt x="4010853" y="1492568"/>
                  </a:lnTo>
                  <a:lnTo>
                    <a:pt x="4017521" y="1496378"/>
                  </a:lnTo>
                  <a:cubicBezTo>
                    <a:pt x="4036571" y="1505903"/>
                    <a:pt x="4052763" y="1515428"/>
                    <a:pt x="4068003" y="1524000"/>
                  </a:cubicBezTo>
                  <a:cubicBezTo>
                    <a:pt x="4287078" y="1650682"/>
                    <a:pt x="4408046" y="1818323"/>
                    <a:pt x="4408046" y="1996440"/>
                  </a:cubicBezTo>
                  <a:cubicBezTo>
                    <a:pt x="4408046" y="2173605"/>
                    <a:pt x="4288983" y="2340293"/>
                    <a:pt x="4073718" y="2466023"/>
                  </a:cubicBezTo>
                  <a:cubicBezTo>
                    <a:pt x="3856548" y="2592705"/>
                    <a:pt x="3566036" y="2662238"/>
                    <a:pt x="3257426" y="2662238"/>
                  </a:cubicBezTo>
                  <a:cubicBezTo>
                    <a:pt x="2948816" y="2662238"/>
                    <a:pt x="2657351" y="2592705"/>
                    <a:pt x="2439228" y="2466023"/>
                  </a:cubicBezTo>
                  <a:cubicBezTo>
                    <a:pt x="2424941" y="2457450"/>
                    <a:pt x="2409701" y="2447925"/>
                    <a:pt x="2392556" y="2437448"/>
                  </a:cubicBezTo>
                  <a:lnTo>
                    <a:pt x="352301" y="1261110"/>
                  </a:lnTo>
                  <a:cubicBezTo>
                    <a:pt x="124653" y="1120140"/>
                    <a:pt x="828" y="936308"/>
                    <a:pt x="3686" y="742950"/>
                  </a:cubicBezTo>
                  <a:cubicBezTo>
                    <a:pt x="6543" y="546735"/>
                    <a:pt x="139893" y="362903"/>
                    <a:pt x="378971" y="223838"/>
                  </a:cubicBezTo>
                  <a:cubicBezTo>
                    <a:pt x="622811" y="82868"/>
                    <a:pt x="947613" y="4763"/>
                    <a:pt x="1294323" y="4763"/>
                  </a:cubicBezTo>
                  <a:moveTo>
                    <a:pt x="1294323" y="0"/>
                  </a:moveTo>
                  <a:cubicBezTo>
                    <a:pt x="961901" y="0"/>
                    <a:pt x="630431" y="73343"/>
                    <a:pt x="377066" y="220028"/>
                  </a:cubicBezTo>
                  <a:cubicBezTo>
                    <a:pt x="-117282" y="507683"/>
                    <a:pt x="-124902" y="969645"/>
                    <a:pt x="350396" y="1264920"/>
                  </a:cubicBezTo>
                  <a:lnTo>
                    <a:pt x="2390651" y="2441258"/>
                  </a:lnTo>
                  <a:cubicBezTo>
                    <a:pt x="2405891" y="2450783"/>
                    <a:pt x="2421131" y="2460308"/>
                    <a:pt x="2437323" y="2469833"/>
                  </a:cubicBezTo>
                  <a:cubicBezTo>
                    <a:pt x="2664018" y="2601278"/>
                    <a:pt x="2961198" y="2666048"/>
                    <a:pt x="3258378" y="2666048"/>
                  </a:cubicBezTo>
                  <a:cubicBezTo>
                    <a:pt x="3555558" y="2666048"/>
                    <a:pt x="3851786" y="2600325"/>
                    <a:pt x="4076576" y="2469833"/>
                  </a:cubicBezTo>
                  <a:cubicBezTo>
                    <a:pt x="4528061" y="2207895"/>
                    <a:pt x="4525203" y="1782128"/>
                    <a:pt x="4070861" y="1520190"/>
                  </a:cubicBezTo>
                  <a:cubicBezTo>
                    <a:pt x="4054668" y="1510665"/>
                    <a:pt x="4037523" y="1502093"/>
                    <a:pt x="4020378" y="1492568"/>
                  </a:cubicBezTo>
                  <a:cubicBezTo>
                    <a:pt x="4474721" y="1200150"/>
                    <a:pt x="4457576" y="748665"/>
                    <a:pt x="3968943" y="466725"/>
                  </a:cubicBezTo>
                  <a:cubicBezTo>
                    <a:pt x="3717483" y="320993"/>
                    <a:pt x="3387918" y="248603"/>
                    <a:pt x="3058353" y="248603"/>
                  </a:cubicBezTo>
                  <a:cubicBezTo>
                    <a:pt x="2828801" y="248603"/>
                    <a:pt x="2600201" y="283845"/>
                    <a:pt x="2397318" y="354330"/>
                  </a:cubicBezTo>
                  <a:cubicBezTo>
                    <a:pt x="2345883" y="306705"/>
                    <a:pt x="2283971" y="260985"/>
                    <a:pt x="2212533" y="220028"/>
                  </a:cubicBezTo>
                  <a:cubicBezTo>
                    <a:pt x="1959168" y="73343"/>
                    <a:pt x="1626746" y="0"/>
                    <a:pt x="1294323" y="0"/>
                  </a:cubicBezTo>
                  <a:lnTo>
                    <a:pt x="1294323" y="0"/>
                  </a:lnTo>
                  <a:close/>
                </a:path>
              </a:pathLst>
            </a:custGeom>
            <a:solidFill>
              <a:srgbClr val="0051FF"/>
            </a:solidFill>
            <a:ln w="952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3B62C128-0EF3-4F9F-957E-8A839C7F3CE3}"/>
                </a:ext>
              </a:extLst>
            </p:cNvPr>
            <p:cNvSpPr/>
            <p:nvPr/>
          </p:nvSpPr>
          <p:spPr>
            <a:xfrm>
              <a:off x="6796438" y="4065904"/>
              <a:ext cx="4413410" cy="2666047"/>
            </a:xfrm>
            <a:custGeom>
              <a:avLst/>
              <a:gdLst>
                <a:gd name="connsiteX0" fmla="*/ 1294323 w 4413410"/>
                <a:gd name="connsiteY0" fmla="*/ 3810 h 2666047"/>
                <a:gd name="connsiteX1" fmla="*/ 2211581 w 4413410"/>
                <a:gd name="connsiteY1" fmla="*/ 223838 h 2666047"/>
                <a:gd name="connsiteX2" fmla="*/ 2395413 w 4413410"/>
                <a:gd name="connsiteY2" fmla="*/ 357188 h 2666047"/>
                <a:gd name="connsiteX3" fmla="*/ 2397318 w 4413410"/>
                <a:gd name="connsiteY3" fmla="*/ 359092 h 2666047"/>
                <a:gd name="connsiteX4" fmla="*/ 2400176 w 4413410"/>
                <a:gd name="connsiteY4" fmla="*/ 358140 h 2666047"/>
                <a:gd name="connsiteX5" fmla="*/ 3059306 w 4413410"/>
                <a:gd name="connsiteY5" fmla="*/ 252413 h 2666047"/>
                <a:gd name="connsiteX6" fmla="*/ 3967038 w 4413410"/>
                <a:gd name="connsiteY6" fmla="*/ 469582 h 2666047"/>
                <a:gd name="connsiteX7" fmla="*/ 4344228 w 4413410"/>
                <a:gd name="connsiteY7" fmla="*/ 984885 h 2666047"/>
                <a:gd name="connsiteX8" fmla="*/ 4017521 w 4413410"/>
                <a:gd name="connsiteY8" fmla="*/ 1487805 h 2666047"/>
                <a:gd name="connsiteX9" fmla="*/ 4010853 w 4413410"/>
                <a:gd name="connsiteY9" fmla="*/ 1491615 h 2666047"/>
                <a:gd name="connsiteX10" fmla="*/ 4017521 w 4413410"/>
                <a:gd name="connsiteY10" fmla="*/ 1495425 h 2666047"/>
                <a:gd name="connsiteX11" fmla="*/ 4068003 w 4413410"/>
                <a:gd name="connsiteY11" fmla="*/ 1523047 h 2666047"/>
                <a:gd name="connsiteX12" fmla="*/ 4408046 w 4413410"/>
                <a:gd name="connsiteY12" fmla="*/ 1995488 h 2666047"/>
                <a:gd name="connsiteX13" fmla="*/ 4073718 w 4413410"/>
                <a:gd name="connsiteY13" fmla="*/ 2465070 h 2666047"/>
                <a:gd name="connsiteX14" fmla="*/ 3257426 w 4413410"/>
                <a:gd name="connsiteY14" fmla="*/ 2661285 h 2666047"/>
                <a:gd name="connsiteX15" fmla="*/ 2438276 w 4413410"/>
                <a:gd name="connsiteY15" fmla="*/ 2465070 h 2666047"/>
                <a:gd name="connsiteX16" fmla="*/ 2391603 w 4413410"/>
                <a:gd name="connsiteY16" fmla="*/ 2436495 h 2666047"/>
                <a:gd name="connsiteX17" fmla="*/ 352301 w 4413410"/>
                <a:gd name="connsiteY17" fmla="*/ 1261110 h 2666047"/>
                <a:gd name="connsiteX18" fmla="*/ 4638 w 4413410"/>
                <a:gd name="connsiteY18" fmla="*/ 742950 h 2666047"/>
                <a:gd name="connsiteX19" fmla="*/ 379923 w 4413410"/>
                <a:gd name="connsiteY19" fmla="*/ 223838 h 2666047"/>
                <a:gd name="connsiteX20" fmla="*/ 1294323 w 4413410"/>
                <a:gd name="connsiteY20" fmla="*/ 3810 h 2666047"/>
                <a:gd name="connsiteX21" fmla="*/ 1294323 w 4413410"/>
                <a:gd name="connsiteY21" fmla="*/ 0 h 2666047"/>
                <a:gd name="connsiteX22" fmla="*/ 377066 w 4413410"/>
                <a:gd name="connsiteY22" fmla="*/ 220027 h 2666047"/>
                <a:gd name="connsiteX23" fmla="*/ 350396 w 4413410"/>
                <a:gd name="connsiteY23" fmla="*/ 1264920 h 2666047"/>
                <a:gd name="connsiteX24" fmla="*/ 2390651 w 4413410"/>
                <a:gd name="connsiteY24" fmla="*/ 2441258 h 2666047"/>
                <a:gd name="connsiteX25" fmla="*/ 2437323 w 4413410"/>
                <a:gd name="connsiteY25" fmla="*/ 2469833 h 2666047"/>
                <a:gd name="connsiteX26" fmla="*/ 3258378 w 4413410"/>
                <a:gd name="connsiteY26" fmla="*/ 2666047 h 2666047"/>
                <a:gd name="connsiteX27" fmla="*/ 4076576 w 4413410"/>
                <a:gd name="connsiteY27" fmla="*/ 2469833 h 2666047"/>
                <a:gd name="connsiteX28" fmla="*/ 4070861 w 4413410"/>
                <a:gd name="connsiteY28" fmla="*/ 1520190 h 2666047"/>
                <a:gd name="connsiteX29" fmla="*/ 4020378 w 4413410"/>
                <a:gd name="connsiteY29" fmla="*/ 1492568 h 2666047"/>
                <a:gd name="connsiteX30" fmla="*/ 3968943 w 4413410"/>
                <a:gd name="connsiteY30" fmla="*/ 466725 h 2666047"/>
                <a:gd name="connsiteX31" fmla="*/ 3058353 w 4413410"/>
                <a:gd name="connsiteY31" fmla="*/ 248602 h 2666047"/>
                <a:gd name="connsiteX32" fmla="*/ 2397318 w 4413410"/>
                <a:gd name="connsiteY32" fmla="*/ 354330 h 2666047"/>
                <a:gd name="connsiteX33" fmla="*/ 2212533 w 4413410"/>
                <a:gd name="connsiteY33" fmla="*/ 220027 h 2666047"/>
                <a:gd name="connsiteX34" fmla="*/ 1294323 w 4413410"/>
                <a:gd name="connsiteY34" fmla="*/ 0 h 2666047"/>
                <a:gd name="connsiteX35" fmla="*/ 1294323 w 4413410"/>
                <a:gd name="connsiteY35" fmla="*/ 0 h 266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3410" h="2666047">
                  <a:moveTo>
                    <a:pt x="1294323" y="3810"/>
                  </a:moveTo>
                  <a:cubicBezTo>
                    <a:pt x="1640081" y="3810"/>
                    <a:pt x="1965836" y="81915"/>
                    <a:pt x="2211581" y="223838"/>
                  </a:cubicBezTo>
                  <a:cubicBezTo>
                    <a:pt x="2281113" y="263842"/>
                    <a:pt x="2343026" y="308610"/>
                    <a:pt x="2395413" y="357188"/>
                  </a:cubicBezTo>
                  <a:lnTo>
                    <a:pt x="2397318" y="359092"/>
                  </a:lnTo>
                  <a:lnTo>
                    <a:pt x="2400176" y="358140"/>
                  </a:lnTo>
                  <a:cubicBezTo>
                    <a:pt x="2598296" y="288607"/>
                    <a:pt x="2825943" y="252413"/>
                    <a:pt x="3059306" y="252413"/>
                  </a:cubicBezTo>
                  <a:cubicBezTo>
                    <a:pt x="3402206" y="252413"/>
                    <a:pt x="3724151" y="329565"/>
                    <a:pt x="3967038" y="469582"/>
                  </a:cubicBezTo>
                  <a:cubicBezTo>
                    <a:pt x="4206116" y="607695"/>
                    <a:pt x="4339466" y="790575"/>
                    <a:pt x="4344228" y="984885"/>
                  </a:cubicBezTo>
                  <a:cubicBezTo>
                    <a:pt x="4348991" y="1171575"/>
                    <a:pt x="4232786" y="1349693"/>
                    <a:pt x="4017521" y="1487805"/>
                  </a:cubicBezTo>
                  <a:lnTo>
                    <a:pt x="4010853" y="1491615"/>
                  </a:lnTo>
                  <a:lnTo>
                    <a:pt x="4017521" y="1495425"/>
                  </a:lnTo>
                  <a:cubicBezTo>
                    <a:pt x="4036571" y="1504950"/>
                    <a:pt x="4052763" y="1514475"/>
                    <a:pt x="4068003" y="1523047"/>
                  </a:cubicBezTo>
                  <a:cubicBezTo>
                    <a:pt x="4287078" y="1649730"/>
                    <a:pt x="4408046" y="1817370"/>
                    <a:pt x="4408046" y="1995488"/>
                  </a:cubicBezTo>
                  <a:cubicBezTo>
                    <a:pt x="4408046" y="2172652"/>
                    <a:pt x="4288983" y="2339340"/>
                    <a:pt x="4073718" y="2465070"/>
                  </a:cubicBezTo>
                  <a:cubicBezTo>
                    <a:pt x="3856548" y="2591752"/>
                    <a:pt x="3566036" y="2661285"/>
                    <a:pt x="3257426" y="2661285"/>
                  </a:cubicBezTo>
                  <a:cubicBezTo>
                    <a:pt x="2948816" y="2661285"/>
                    <a:pt x="2657351" y="2591752"/>
                    <a:pt x="2438276" y="2465070"/>
                  </a:cubicBezTo>
                  <a:cubicBezTo>
                    <a:pt x="2423988" y="2456497"/>
                    <a:pt x="2408748" y="2446972"/>
                    <a:pt x="2391603" y="2436495"/>
                  </a:cubicBezTo>
                  <a:lnTo>
                    <a:pt x="352301" y="1261110"/>
                  </a:lnTo>
                  <a:cubicBezTo>
                    <a:pt x="124653" y="1120140"/>
                    <a:pt x="1781" y="936307"/>
                    <a:pt x="4638" y="742950"/>
                  </a:cubicBezTo>
                  <a:cubicBezTo>
                    <a:pt x="7496" y="546735"/>
                    <a:pt x="140846" y="362902"/>
                    <a:pt x="379923" y="223838"/>
                  </a:cubicBezTo>
                  <a:cubicBezTo>
                    <a:pt x="622811" y="81915"/>
                    <a:pt x="947613" y="3810"/>
                    <a:pt x="1294323" y="3810"/>
                  </a:cubicBezTo>
                  <a:moveTo>
                    <a:pt x="1294323" y="0"/>
                  </a:moveTo>
                  <a:cubicBezTo>
                    <a:pt x="961901" y="0"/>
                    <a:pt x="630431" y="73342"/>
                    <a:pt x="377066" y="220027"/>
                  </a:cubicBezTo>
                  <a:cubicBezTo>
                    <a:pt x="-117282" y="507682"/>
                    <a:pt x="-124902" y="969645"/>
                    <a:pt x="350396" y="1264920"/>
                  </a:cubicBezTo>
                  <a:lnTo>
                    <a:pt x="2390651" y="2441258"/>
                  </a:lnTo>
                  <a:cubicBezTo>
                    <a:pt x="2405891" y="2450783"/>
                    <a:pt x="2421131" y="2460308"/>
                    <a:pt x="2437323" y="2469833"/>
                  </a:cubicBezTo>
                  <a:cubicBezTo>
                    <a:pt x="2664018" y="2601277"/>
                    <a:pt x="2961198" y="2666047"/>
                    <a:pt x="3258378" y="2666047"/>
                  </a:cubicBezTo>
                  <a:cubicBezTo>
                    <a:pt x="3555558" y="2666047"/>
                    <a:pt x="3851786" y="2600325"/>
                    <a:pt x="4076576" y="2469833"/>
                  </a:cubicBezTo>
                  <a:cubicBezTo>
                    <a:pt x="4528061" y="2207895"/>
                    <a:pt x="4525203" y="1782127"/>
                    <a:pt x="4070861" y="1520190"/>
                  </a:cubicBezTo>
                  <a:cubicBezTo>
                    <a:pt x="4054668" y="1510665"/>
                    <a:pt x="4037523" y="1502093"/>
                    <a:pt x="4020378" y="1492568"/>
                  </a:cubicBezTo>
                  <a:cubicBezTo>
                    <a:pt x="4474721" y="1200150"/>
                    <a:pt x="4457576" y="748665"/>
                    <a:pt x="3968943" y="466725"/>
                  </a:cubicBezTo>
                  <a:cubicBezTo>
                    <a:pt x="3717483" y="320992"/>
                    <a:pt x="3387918" y="248602"/>
                    <a:pt x="3058353" y="248602"/>
                  </a:cubicBezTo>
                  <a:cubicBezTo>
                    <a:pt x="2828801" y="248602"/>
                    <a:pt x="2600201" y="283845"/>
                    <a:pt x="2397318" y="354330"/>
                  </a:cubicBezTo>
                  <a:cubicBezTo>
                    <a:pt x="2345883" y="306705"/>
                    <a:pt x="2283971" y="260985"/>
                    <a:pt x="2212533" y="220027"/>
                  </a:cubicBezTo>
                  <a:cubicBezTo>
                    <a:pt x="1959168" y="73342"/>
                    <a:pt x="1626746" y="0"/>
                    <a:pt x="1294323" y="0"/>
                  </a:cubicBezTo>
                  <a:lnTo>
                    <a:pt x="1294323" y="0"/>
                  </a:lnTo>
                  <a:close/>
                </a:path>
              </a:pathLst>
            </a:custGeom>
            <a:solidFill>
              <a:srgbClr val="0051FF"/>
            </a:solid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C09F8C1-BD4A-4668-96D5-18CADAEF9AEA}"/>
                </a:ext>
              </a:extLst>
            </p:cNvPr>
            <p:cNvSpPr/>
            <p:nvPr/>
          </p:nvSpPr>
          <p:spPr>
            <a:xfrm>
              <a:off x="6796438" y="4222114"/>
              <a:ext cx="4413410" cy="2665095"/>
            </a:xfrm>
            <a:custGeom>
              <a:avLst/>
              <a:gdLst>
                <a:gd name="connsiteX0" fmla="*/ 1294323 w 4413410"/>
                <a:gd name="connsiteY0" fmla="*/ 3810 h 2665095"/>
                <a:gd name="connsiteX1" fmla="*/ 2211581 w 4413410"/>
                <a:gd name="connsiteY1" fmla="*/ 223838 h 2665095"/>
                <a:gd name="connsiteX2" fmla="*/ 2395413 w 4413410"/>
                <a:gd name="connsiteY2" fmla="*/ 357188 h 2665095"/>
                <a:gd name="connsiteX3" fmla="*/ 2397318 w 4413410"/>
                <a:gd name="connsiteY3" fmla="*/ 359092 h 2665095"/>
                <a:gd name="connsiteX4" fmla="*/ 2400176 w 4413410"/>
                <a:gd name="connsiteY4" fmla="*/ 358140 h 2665095"/>
                <a:gd name="connsiteX5" fmla="*/ 3059306 w 4413410"/>
                <a:gd name="connsiteY5" fmla="*/ 252413 h 2665095"/>
                <a:gd name="connsiteX6" fmla="*/ 3967038 w 4413410"/>
                <a:gd name="connsiteY6" fmla="*/ 469582 h 2665095"/>
                <a:gd name="connsiteX7" fmla="*/ 4344228 w 4413410"/>
                <a:gd name="connsiteY7" fmla="*/ 984885 h 2665095"/>
                <a:gd name="connsiteX8" fmla="*/ 4017521 w 4413410"/>
                <a:gd name="connsiteY8" fmla="*/ 1487805 h 2665095"/>
                <a:gd name="connsiteX9" fmla="*/ 4010853 w 4413410"/>
                <a:gd name="connsiteY9" fmla="*/ 1491615 h 2665095"/>
                <a:gd name="connsiteX10" fmla="*/ 4017521 w 4413410"/>
                <a:gd name="connsiteY10" fmla="*/ 1495425 h 2665095"/>
                <a:gd name="connsiteX11" fmla="*/ 4068003 w 4413410"/>
                <a:gd name="connsiteY11" fmla="*/ 1523048 h 2665095"/>
                <a:gd name="connsiteX12" fmla="*/ 4408046 w 4413410"/>
                <a:gd name="connsiteY12" fmla="*/ 1995487 h 2665095"/>
                <a:gd name="connsiteX13" fmla="*/ 4073718 w 4413410"/>
                <a:gd name="connsiteY13" fmla="*/ 2465070 h 2665095"/>
                <a:gd name="connsiteX14" fmla="*/ 3257426 w 4413410"/>
                <a:gd name="connsiteY14" fmla="*/ 2661285 h 2665095"/>
                <a:gd name="connsiteX15" fmla="*/ 2439228 w 4413410"/>
                <a:gd name="connsiteY15" fmla="*/ 2465070 h 2665095"/>
                <a:gd name="connsiteX16" fmla="*/ 2392556 w 4413410"/>
                <a:gd name="connsiteY16" fmla="*/ 2436495 h 2665095"/>
                <a:gd name="connsiteX17" fmla="*/ 352301 w 4413410"/>
                <a:gd name="connsiteY17" fmla="*/ 1261110 h 2665095"/>
                <a:gd name="connsiteX18" fmla="*/ 3686 w 4413410"/>
                <a:gd name="connsiteY18" fmla="*/ 742950 h 2665095"/>
                <a:gd name="connsiteX19" fmla="*/ 378971 w 4413410"/>
                <a:gd name="connsiteY19" fmla="*/ 223838 h 2665095"/>
                <a:gd name="connsiteX20" fmla="*/ 1294323 w 4413410"/>
                <a:gd name="connsiteY20" fmla="*/ 3810 h 2665095"/>
                <a:gd name="connsiteX21" fmla="*/ 1294323 w 4413410"/>
                <a:gd name="connsiteY21" fmla="*/ 0 h 2665095"/>
                <a:gd name="connsiteX22" fmla="*/ 377066 w 4413410"/>
                <a:gd name="connsiteY22" fmla="*/ 220028 h 2665095"/>
                <a:gd name="connsiteX23" fmla="*/ 350396 w 4413410"/>
                <a:gd name="connsiteY23" fmla="*/ 1264920 h 2665095"/>
                <a:gd name="connsiteX24" fmla="*/ 2390651 w 4413410"/>
                <a:gd name="connsiteY24" fmla="*/ 2440305 h 2665095"/>
                <a:gd name="connsiteX25" fmla="*/ 2437323 w 4413410"/>
                <a:gd name="connsiteY25" fmla="*/ 2468880 h 2665095"/>
                <a:gd name="connsiteX26" fmla="*/ 3258378 w 4413410"/>
                <a:gd name="connsiteY26" fmla="*/ 2665095 h 2665095"/>
                <a:gd name="connsiteX27" fmla="*/ 4076576 w 4413410"/>
                <a:gd name="connsiteY27" fmla="*/ 2468880 h 2665095"/>
                <a:gd name="connsiteX28" fmla="*/ 4070861 w 4413410"/>
                <a:gd name="connsiteY28" fmla="*/ 1519237 h 2665095"/>
                <a:gd name="connsiteX29" fmla="*/ 4020378 w 4413410"/>
                <a:gd name="connsiteY29" fmla="*/ 1491615 h 2665095"/>
                <a:gd name="connsiteX30" fmla="*/ 3968943 w 4413410"/>
                <a:gd name="connsiteY30" fmla="*/ 465772 h 2665095"/>
                <a:gd name="connsiteX31" fmla="*/ 3058353 w 4413410"/>
                <a:gd name="connsiteY31" fmla="*/ 247650 h 2665095"/>
                <a:gd name="connsiteX32" fmla="*/ 2397318 w 4413410"/>
                <a:gd name="connsiteY32" fmla="*/ 353378 h 2665095"/>
                <a:gd name="connsiteX33" fmla="*/ 2212533 w 4413410"/>
                <a:gd name="connsiteY33" fmla="*/ 219075 h 2665095"/>
                <a:gd name="connsiteX34" fmla="*/ 1294323 w 4413410"/>
                <a:gd name="connsiteY34" fmla="*/ 0 h 2665095"/>
                <a:gd name="connsiteX35" fmla="*/ 1294323 w 4413410"/>
                <a:gd name="connsiteY35" fmla="*/ 0 h 266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3410" h="2665095">
                  <a:moveTo>
                    <a:pt x="1294323" y="3810"/>
                  </a:moveTo>
                  <a:cubicBezTo>
                    <a:pt x="1640081" y="3810"/>
                    <a:pt x="1965836" y="81915"/>
                    <a:pt x="2211581" y="223838"/>
                  </a:cubicBezTo>
                  <a:cubicBezTo>
                    <a:pt x="2281113" y="263842"/>
                    <a:pt x="2343026" y="308610"/>
                    <a:pt x="2395413" y="357188"/>
                  </a:cubicBezTo>
                  <a:lnTo>
                    <a:pt x="2397318" y="359092"/>
                  </a:lnTo>
                  <a:lnTo>
                    <a:pt x="2400176" y="358140"/>
                  </a:lnTo>
                  <a:cubicBezTo>
                    <a:pt x="2598296" y="288607"/>
                    <a:pt x="2825943" y="252413"/>
                    <a:pt x="3059306" y="252413"/>
                  </a:cubicBezTo>
                  <a:cubicBezTo>
                    <a:pt x="3402206" y="252413"/>
                    <a:pt x="3724151" y="329565"/>
                    <a:pt x="3967038" y="469582"/>
                  </a:cubicBezTo>
                  <a:cubicBezTo>
                    <a:pt x="4206116" y="607695"/>
                    <a:pt x="4339466" y="790575"/>
                    <a:pt x="4344228" y="984885"/>
                  </a:cubicBezTo>
                  <a:cubicBezTo>
                    <a:pt x="4348991" y="1171575"/>
                    <a:pt x="4232786" y="1349692"/>
                    <a:pt x="4017521" y="1487805"/>
                  </a:cubicBezTo>
                  <a:lnTo>
                    <a:pt x="4010853" y="1491615"/>
                  </a:lnTo>
                  <a:lnTo>
                    <a:pt x="4017521" y="1495425"/>
                  </a:lnTo>
                  <a:cubicBezTo>
                    <a:pt x="4036571" y="1504950"/>
                    <a:pt x="4052763" y="1514475"/>
                    <a:pt x="4068003" y="1523048"/>
                  </a:cubicBezTo>
                  <a:cubicBezTo>
                    <a:pt x="4287078" y="1649730"/>
                    <a:pt x="4408046" y="1817370"/>
                    <a:pt x="4408046" y="1995487"/>
                  </a:cubicBezTo>
                  <a:cubicBezTo>
                    <a:pt x="4408046" y="2172653"/>
                    <a:pt x="4288983" y="2339340"/>
                    <a:pt x="4073718" y="2465070"/>
                  </a:cubicBezTo>
                  <a:cubicBezTo>
                    <a:pt x="3856548" y="2591753"/>
                    <a:pt x="3566036" y="2661285"/>
                    <a:pt x="3257426" y="2661285"/>
                  </a:cubicBezTo>
                  <a:cubicBezTo>
                    <a:pt x="2948816" y="2661285"/>
                    <a:pt x="2657351" y="2591753"/>
                    <a:pt x="2439228" y="2465070"/>
                  </a:cubicBezTo>
                  <a:cubicBezTo>
                    <a:pt x="2424941" y="2456498"/>
                    <a:pt x="2409701" y="2446973"/>
                    <a:pt x="2392556" y="2436495"/>
                  </a:cubicBezTo>
                  <a:lnTo>
                    <a:pt x="352301" y="1261110"/>
                  </a:lnTo>
                  <a:cubicBezTo>
                    <a:pt x="124653" y="1120140"/>
                    <a:pt x="828" y="936307"/>
                    <a:pt x="3686" y="742950"/>
                  </a:cubicBezTo>
                  <a:cubicBezTo>
                    <a:pt x="6543" y="546735"/>
                    <a:pt x="139893" y="362903"/>
                    <a:pt x="378971" y="223838"/>
                  </a:cubicBezTo>
                  <a:cubicBezTo>
                    <a:pt x="622811" y="81915"/>
                    <a:pt x="947613" y="3810"/>
                    <a:pt x="1294323" y="3810"/>
                  </a:cubicBezTo>
                  <a:moveTo>
                    <a:pt x="1294323" y="0"/>
                  </a:moveTo>
                  <a:cubicBezTo>
                    <a:pt x="961901" y="0"/>
                    <a:pt x="630431" y="73342"/>
                    <a:pt x="377066" y="220028"/>
                  </a:cubicBezTo>
                  <a:cubicBezTo>
                    <a:pt x="-117282" y="507682"/>
                    <a:pt x="-124902" y="969645"/>
                    <a:pt x="350396" y="1264920"/>
                  </a:cubicBezTo>
                  <a:lnTo>
                    <a:pt x="2390651" y="2440305"/>
                  </a:lnTo>
                  <a:cubicBezTo>
                    <a:pt x="2405891" y="2449830"/>
                    <a:pt x="2421131" y="2459355"/>
                    <a:pt x="2437323" y="2468880"/>
                  </a:cubicBezTo>
                  <a:cubicBezTo>
                    <a:pt x="2664018" y="2600325"/>
                    <a:pt x="2961198" y="2665095"/>
                    <a:pt x="3258378" y="2665095"/>
                  </a:cubicBezTo>
                  <a:cubicBezTo>
                    <a:pt x="3555558" y="2665095"/>
                    <a:pt x="3851786" y="2599373"/>
                    <a:pt x="4076576" y="2468880"/>
                  </a:cubicBezTo>
                  <a:cubicBezTo>
                    <a:pt x="4528061" y="2206942"/>
                    <a:pt x="4525203" y="1781175"/>
                    <a:pt x="4070861" y="1519237"/>
                  </a:cubicBezTo>
                  <a:cubicBezTo>
                    <a:pt x="4054668" y="1509712"/>
                    <a:pt x="4037523" y="1501140"/>
                    <a:pt x="4020378" y="1491615"/>
                  </a:cubicBezTo>
                  <a:cubicBezTo>
                    <a:pt x="4474721" y="1199198"/>
                    <a:pt x="4457576" y="747713"/>
                    <a:pt x="3968943" y="465772"/>
                  </a:cubicBezTo>
                  <a:cubicBezTo>
                    <a:pt x="3717483" y="320040"/>
                    <a:pt x="3387918" y="247650"/>
                    <a:pt x="3058353" y="247650"/>
                  </a:cubicBezTo>
                  <a:cubicBezTo>
                    <a:pt x="2828801" y="247650"/>
                    <a:pt x="2600201" y="282892"/>
                    <a:pt x="2397318" y="353378"/>
                  </a:cubicBezTo>
                  <a:cubicBezTo>
                    <a:pt x="2345883" y="305753"/>
                    <a:pt x="2283971" y="260032"/>
                    <a:pt x="2212533" y="219075"/>
                  </a:cubicBezTo>
                  <a:cubicBezTo>
                    <a:pt x="1959168" y="73342"/>
                    <a:pt x="1626746" y="0"/>
                    <a:pt x="1294323" y="0"/>
                  </a:cubicBezTo>
                  <a:lnTo>
                    <a:pt x="1294323" y="0"/>
                  </a:lnTo>
                  <a:close/>
                </a:path>
              </a:pathLst>
            </a:custGeom>
            <a:solidFill>
              <a:srgbClr val="0051FF"/>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74DCDA03-2422-49CF-A039-C75F63494B22}"/>
                </a:ext>
              </a:extLst>
            </p:cNvPr>
            <p:cNvSpPr/>
            <p:nvPr/>
          </p:nvSpPr>
          <p:spPr>
            <a:xfrm>
              <a:off x="6796438" y="4377371"/>
              <a:ext cx="4413410" cy="2666047"/>
            </a:xfrm>
            <a:custGeom>
              <a:avLst/>
              <a:gdLst>
                <a:gd name="connsiteX0" fmla="*/ 1294323 w 4413410"/>
                <a:gd name="connsiteY0" fmla="*/ 4763 h 2666047"/>
                <a:gd name="connsiteX1" fmla="*/ 2211581 w 4413410"/>
                <a:gd name="connsiteY1" fmla="*/ 224790 h 2666047"/>
                <a:gd name="connsiteX2" fmla="*/ 2395413 w 4413410"/>
                <a:gd name="connsiteY2" fmla="*/ 358140 h 2666047"/>
                <a:gd name="connsiteX3" fmla="*/ 2397318 w 4413410"/>
                <a:gd name="connsiteY3" fmla="*/ 360045 h 2666047"/>
                <a:gd name="connsiteX4" fmla="*/ 2400176 w 4413410"/>
                <a:gd name="connsiteY4" fmla="*/ 359093 h 2666047"/>
                <a:gd name="connsiteX5" fmla="*/ 3059306 w 4413410"/>
                <a:gd name="connsiteY5" fmla="*/ 253365 h 2666047"/>
                <a:gd name="connsiteX6" fmla="*/ 3967038 w 4413410"/>
                <a:gd name="connsiteY6" fmla="*/ 470535 h 2666047"/>
                <a:gd name="connsiteX7" fmla="*/ 4344228 w 4413410"/>
                <a:gd name="connsiteY7" fmla="*/ 985838 h 2666047"/>
                <a:gd name="connsiteX8" fmla="*/ 4017521 w 4413410"/>
                <a:gd name="connsiteY8" fmla="*/ 1488758 h 2666047"/>
                <a:gd name="connsiteX9" fmla="*/ 4010853 w 4413410"/>
                <a:gd name="connsiteY9" fmla="*/ 1492567 h 2666047"/>
                <a:gd name="connsiteX10" fmla="*/ 4017521 w 4413410"/>
                <a:gd name="connsiteY10" fmla="*/ 1496378 h 2666047"/>
                <a:gd name="connsiteX11" fmla="*/ 4068003 w 4413410"/>
                <a:gd name="connsiteY11" fmla="*/ 1524000 h 2666047"/>
                <a:gd name="connsiteX12" fmla="*/ 4408046 w 4413410"/>
                <a:gd name="connsiteY12" fmla="*/ 1996440 h 2666047"/>
                <a:gd name="connsiteX13" fmla="*/ 4073718 w 4413410"/>
                <a:gd name="connsiteY13" fmla="*/ 2466023 h 2666047"/>
                <a:gd name="connsiteX14" fmla="*/ 3257426 w 4413410"/>
                <a:gd name="connsiteY14" fmla="*/ 2662238 h 2666047"/>
                <a:gd name="connsiteX15" fmla="*/ 2439228 w 4413410"/>
                <a:gd name="connsiteY15" fmla="*/ 2466023 h 2666047"/>
                <a:gd name="connsiteX16" fmla="*/ 2392556 w 4413410"/>
                <a:gd name="connsiteY16" fmla="*/ 2437448 h 2666047"/>
                <a:gd name="connsiteX17" fmla="*/ 352301 w 4413410"/>
                <a:gd name="connsiteY17" fmla="*/ 1261110 h 2666047"/>
                <a:gd name="connsiteX18" fmla="*/ 4638 w 4413410"/>
                <a:gd name="connsiteY18" fmla="*/ 743903 h 2666047"/>
                <a:gd name="connsiteX19" fmla="*/ 379923 w 4413410"/>
                <a:gd name="connsiteY19" fmla="*/ 224790 h 2666047"/>
                <a:gd name="connsiteX20" fmla="*/ 1294323 w 4413410"/>
                <a:gd name="connsiteY20" fmla="*/ 4763 h 2666047"/>
                <a:gd name="connsiteX21" fmla="*/ 1294323 w 4413410"/>
                <a:gd name="connsiteY21" fmla="*/ 0 h 2666047"/>
                <a:gd name="connsiteX22" fmla="*/ 377066 w 4413410"/>
                <a:gd name="connsiteY22" fmla="*/ 220028 h 2666047"/>
                <a:gd name="connsiteX23" fmla="*/ 350396 w 4413410"/>
                <a:gd name="connsiteY23" fmla="*/ 1264920 h 2666047"/>
                <a:gd name="connsiteX24" fmla="*/ 2390651 w 4413410"/>
                <a:gd name="connsiteY24" fmla="*/ 2441258 h 2666047"/>
                <a:gd name="connsiteX25" fmla="*/ 2437323 w 4413410"/>
                <a:gd name="connsiteY25" fmla="*/ 2469833 h 2666047"/>
                <a:gd name="connsiteX26" fmla="*/ 3258378 w 4413410"/>
                <a:gd name="connsiteY26" fmla="*/ 2666048 h 2666047"/>
                <a:gd name="connsiteX27" fmla="*/ 4076576 w 4413410"/>
                <a:gd name="connsiteY27" fmla="*/ 2469833 h 2666047"/>
                <a:gd name="connsiteX28" fmla="*/ 4070861 w 4413410"/>
                <a:gd name="connsiteY28" fmla="*/ 1520190 h 2666047"/>
                <a:gd name="connsiteX29" fmla="*/ 4020378 w 4413410"/>
                <a:gd name="connsiteY29" fmla="*/ 1492567 h 2666047"/>
                <a:gd name="connsiteX30" fmla="*/ 3968943 w 4413410"/>
                <a:gd name="connsiteY30" fmla="*/ 466725 h 2666047"/>
                <a:gd name="connsiteX31" fmla="*/ 3058353 w 4413410"/>
                <a:gd name="connsiteY31" fmla="*/ 248603 h 2666047"/>
                <a:gd name="connsiteX32" fmla="*/ 2397318 w 4413410"/>
                <a:gd name="connsiteY32" fmla="*/ 354330 h 2666047"/>
                <a:gd name="connsiteX33" fmla="*/ 2212533 w 4413410"/>
                <a:gd name="connsiteY33" fmla="*/ 220028 h 2666047"/>
                <a:gd name="connsiteX34" fmla="*/ 1294323 w 4413410"/>
                <a:gd name="connsiteY34" fmla="*/ 0 h 2666047"/>
                <a:gd name="connsiteX35" fmla="*/ 1294323 w 4413410"/>
                <a:gd name="connsiteY35" fmla="*/ 0 h 266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3410" h="2666047">
                  <a:moveTo>
                    <a:pt x="1294323" y="4763"/>
                  </a:moveTo>
                  <a:cubicBezTo>
                    <a:pt x="1640081" y="4763"/>
                    <a:pt x="1965836" y="82868"/>
                    <a:pt x="2211581" y="224790"/>
                  </a:cubicBezTo>
                  <a:cubicBezTo>
                    <a:pt x="2281113" y="264795"/>
                    <a:pt x="2343026" y="309563"/>
                    <a:pt x="2395413" y="358140"/>
                  </a:cubicBezTo>
                  <a:lnTo>
                    <a:pt x="2397318" y="360045"/>
                  </a:lnTo>
                  <a:lnTo>
                    <a:pt x="2400176" y="359093"/>
                  </a:lnTo>
                  <a:cubicBezTo>
                    <a:pt x="2598296" y="289560"/>
                    <a:pt x="2825943" y="253365"/>
                    <a:pt x="3059306" y="253365"/>
                  </a:cubicBezTo>
                  <a:cubicBezTo>
                    <a:pt x="3402206" y="253365"/>
                    <a:pt x="3724151" y="330518"/>
                    <a:pt x="3967038" y="470535"/>
                  </a:cubicBezTo>
                  <a:cubicBezTo>
                    <a:pt x="4206116" y="608647"/>
                    <a:pt x="4339466" y="791528"/>
                    <a:pt x="4344228" y="985838"/>
                  </a:cubicBezTo>
                  <a:cubicBezTo>
                    <a:pt x="4348991" y="1172528"/>
                    <a:pt x="4232786" y="1350645"/>
                    <a:pt x="4017521" y="1488758"/>
                  </a:cubicBezTo>
                  <a:lnTo>
                    <a:pt x="4010853" y="1492567"/>
                  </a:lnTo>
                  <a:lnTo>
                    <a:pt x="4017521" y="1496378"/>
                  </a:lnTo>
                  <a:cubicBezTo>
                    <a:pt x="4036571" y="1505903"/>
                    <a:pt x="4052763" y="1515428"/>
                    <a:pt x="4068003" y="1524000"/>
                  </a:cubicBezTo>
                  <a:cubicBezTo>
                    <a:pt x="4287078" y="1650683"/>
                    <a:pt x="4408046" y="1818323"/>
                    <a:pt x="4408046" y="1996440"/>
                  </a:cubicBezTo>
                  <a:cubicBezTo>
                    <a:pt x="4408046" y="2173605"/>
                    <a:pt x="4288983" y="2340292"/>
                    <a:pt x="4073718" y="2466023"/>
                  </a:cubicBezTo>
                  <a:cubicBezTo>
                    <a:pt x="3856548" y="2592705"/>
                    <a:pt x="3566036" y="2662238"/>
                    <a:pt x="3257426" y="2662238"/>
                  </a:cubicBezTo>
                  <a:cubicBezTo>
                    <a:pt x="2948816" y="2662238"/>
                    <a:pt x="2657351" y="2592705"/>
                    <a:pt x="2439228" y="2466023"/>
                  </a:cubicBezTo>
                  <a:cubicBezTo>
                    <a:pt x="2424941" y="2457450"/>
                    <a:pt x="2409701" y="2447925"/>
                    <a:pt x="2392556" y="2437448"/>
                  </a:cubicBezTo>
                  <a:lnTo>
                    <a:pt x="352301" y="1261110"/>
                  </a:lnTo>
                  <a:cubicBezTo>
                    <a:pt x="124653" y="1120140"/>
                    <a:pt x="1781" y="936308"/>
                    <a:pt x="4638" y="743903"/>
                  </a:cubicBezTo>
                  <a:cubicBezTo>
                    <a:pt x="7496" y="547688"/>
                    <a:pt x="140846" y="363855"/>
                    <a:pt x="379923" y="224790"/>
                  </a:cubicBezTo>
                  <a:cubicBezTo>
                    <a:pt x="622811" y="82868"/>
                    <a:pt x="947613" y="4763"/>
                    <a:pt x="1294323" y="4763"/>
                  </a:cubicBezTo>
                  <a:moveTo>
                    <a:pt x="1294323" y="0"/>
                  </a:moveTo>
                  <a:cubicBezTo>
                    <a:pt x="961901" y="0"/>
                    <a:pt x="630431" y="73343"/>
                    <a:pt x="377066" y="220028"/>
                  </a:cubicBezTo>
                  <a:cubicBezTo>
                    <a:pt x="-117282" y="507683"/>
                    <a:pt x="-124902" y="969645"/>
                    <a:pt x="350396" y="1264920"/>
                  </a:cubicBezTo>
                  <a:lnTo>
                    <a:pt x="2390651" y="2441258"/>
                  </a:lnTo>
                  <a:cubicBezTo>
                    <a:pt x="2405891" y="2450783"/>
                    <a:pt x="2421131" y="2460308"/>
                    <a:pt x="2437323" y="2469833"/>
                  </a:cubicBezTo>
                  <a:cubicBezTo>
                    <a:pt x="2664018" y="2601278"/>
                    <a:pt x="2961198" y="2666048"/>
                    <a:pt x="3258378" y="2666048"/>
                  </a:cubicBezTo>
                  <a:cubicBezTo>
                    <a:pt x="3555558" y="2666048"/>
                    <a:pt x="3851786" y="2600325"/>
                    <a:pt x="4076576" y="2469833"/>
                  </a:cubicBezTo>
                  <a:cubicBezTo>
                    <a:pt x="4528061" y="2207895"/>
                    <a:pt x="4525203" y="1782128"/>
                    <a:pt x="4070861" y="1520190"/>
                  </a:cubicBezTo>
                  <a:cubicBezTo>
                    <a:pt x="4054668" y="1510665"/>
                    <a:pt x="4037523" y="1502092"/>
                    <a:pt x="4020378" y="1492567"/>
                  </a:cubicBezTo>
                  <a:cubicBezTo>
                    <a:pt x="4474721" y="1200150"/>
                    <a:pt x="4457576" y="748665"/>
                    <a:pt x="3968943" y="466725"/>
                  </a:cubicBezTo>
                  <a:cubicBezTo>
                    <a:pt x="3717483" y="320993"/>
                    <a:pt x="3387918" y="248603"/>
                    <a:pt x="3058353" y="248603"/>
                  </a:cubicBezTo>
                  <a:cubicBezTo>
                    <a:pt x="2828801" y="248603"/>
                    <a:pt x="2600201" y="283845"/>
                    <a:pt x="2397318" y="354330"/>
                  </a:cubicBezTo>
                  <a:cubicBezTo>
                    <a:pt x="2345883" y="306705"/>
                    <a:pt x="2283971" y="260985"/>
                    <a:pt x="2212533" y="220028"/>
                  </a:cubicBezTo>
                  <a:cubicBezTo>
                    <a:pt x="1959168" y="73343"/>
                    <a:pt x="1626746" y="0"/>
                    <a:pt x="1294323" y="0"/>
                  </a:cubicBezTo>
                  <a:lnTo>
                    <a:pt x="1294323" y="0"/>
                  </a:lnTo>
                  <a:close/>
                </a:path>
              </a:pathLst>
            </a:custGeom>
            <a:solidFill>
              <a:srgbClr val="0051FF"/>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B859C4AD-757A-45B4-B46A-74C765B28CA3}"/>
                </a:ext>
              </a:extLst>
            </p:cNvPr>
            <p:cNvSpPr/>
            <p:nvPr/>
          </p:nvSpPr>
          <p:spPr>
            <a:xfrm>
              <a:off x="6796438" y="4533581"/>
              <a:ext cx="4413410" cy="2666047"/>
            </a:xfrm>
            <a:custGeom>
              <a:avLst/>
              <a:gdLst>
                <a:gd name="connsiteX0" fmla="*/ 1294323 w 4413410"/>
                <a:gd name="connsiteY0" fmla="*/ 3810 h 2666047"/>
                <a:gd name="connsiteX1" fmla="*/ 2211581 w 4413410"/>
                <a:gd name="connsiteY1" fmla="*/ 223838 h 2666047"/>
                <a:gd name="connsiteX2" fmla="*/ 2395413 w 4413410"/>
                <a:gd name="connsiteY2" fmla="*/ 357188 h 2666047"/>
                <a:gd name="connsiteX3" fmla="*/ 2397318 w 4413410"/>
                <a:gd name="connsiteY3" fmla="*/ 359093 h 2666047"/>
                <a:gd name="connsiteX4" fmla="*/ 2400176 w 4413410"/>
                <a:gd name="connsiteY4" fmla="*/ 358140 h 2666047"/>
                <a:gd name="connsiteX5" fmla="*/ 3059306 w 4413410"/>
                <a:gd name="connsiteY5" fmla="*/ 252413 h 2666047"/>
                <a:gd name="connsiteX6" fmla="*/ 3967038 w 4413410"/>
                <a:gd name="connsiteY6" fmla="*/ 469583 h 2666047"/>
                <a:gd name="connsiteX7" fmla="*/ 4344228 w 4413410"/>
                <a:gd name="connsiteY7" fmla="*/ 984885 h 2666047"/>
                <a:gd name="connsiteX8" fmla="*/ 4017521 w 4413410"/>
                <a:gd name="connsiteY8" fmla="*/ 1487805 h 2666047"/>
                <a:gd name="connsiteX9" fmla="*/ 4010853 w 4413410"/>
                <a:gd name="connsiteY9" fmla="*/ 1491615 h 2666047"/>
                <a:gd name="connsiteX10" fmla="*/ 4017521 w 4413410"/>
                <a:gd name="connsiteY10" fmla="*/ 1495425 h 2666047"/>
                <a:gd name="connsiteX11" fmla="*/ 4068003 w 4413410"/>
                <a:gd name="connsiteY11" fmla="*/ 1523048 h 2666047"/>
                <a:gd name="connsiteX12" fmla="*/ 4408046 w 4413410"/>
                <a:gd name="connsiteY12" fmla="*/ 1995488 h 2666047"/>
                <a:gd name="connsiteX13" fmla="*/ 4073718 w 4413410"/>
                <a:gd name="connsiteY13" fmla="*/ 2465070 h 2666047"/>
                <a:gd name="connsiteX14" fmla="*/ 3257426 w 4413410"/>
                <a:gd name="connsiteY14" fmla="*/ 2661285 h 2666047"/>
                <a:gd name="connsiteX15" fmla="*/ 2438276 w 4413410"/>
                <a:gd name="connsiteY15" fmla="*/ 2465070 h 2666047"/>
                <a:gd name="connsiteX16" fmla="*/ 2391603 w 4413410"/>
                <a:gd name="connsiteY16" fmla="*/ 2436495 h 2666047"/>
                <a:gd name="connsiteX17" fmla="*/ 352301 w 4413410"/>
                <a:gd name="connsiteY17" fmla="*/ 1261110 h 2666047"/>
                <a:gd name="connsiteX18" fmla="*/ 4638 w 4413410"/>
                <a:gd name="connsiteY18" fmla="*/ 742950 h 2666047"/>
                <a:gd name="connsiteX19" fmla="*/ 379923 w 4413410"/>
                <a:gd name="connsiteY19" fmla="*/ 223838 h 2666047"/>
                <a:gd name="connsiteX20" fmla="*/ 1294323 w 4413410"/>
                <a:gd name="connsiteY20" fmla="*/ 3810 h 2666047"/>
                <a:gd name="connsiteX21" fmla="*/ 1294323 w 4413410"/>
                <a:gd name="connsiteY21" fmla="*/ 0 h 2666047"/>
                <a:gd name="connsiteX22" fmla="*/ 377066 w 4413410"/>
                <a:gd name="connsiteY22" fmla="*/ 220028 h 2666047"/>
                <a:gd name="connsiteX23" fmla="*/ 350396 w 4413410"/>
                <a:gd name="connsiteY23" fmla="*/ 1264920 h 2666047"/>
                <a:gd name="connsiteX24" fmla="*/ 2390651 w 4413410"/>
                <a:gd name="connsiteY24" fmla="*/ 2441258 h 2666047"/>
                <a:gd name="connsiteX25" fmla="*/ 2437323 w 4413410"/>
                <a:gd name="connsiteY25" fmla="*/ 2469833 h 2666047"/>
                <a:gd name="connsiteX26" fmla="*/ 3258378 w 4413410"/>
                <a:gd name="connsiteY26" fmla="*/ 2666048 h 2666047"/>
                <a:gd name="connsiteX27" fmla="*/ 4076576 w 4413410"/>
                <a:gd name="connsiteY27" fmla="*/ 2469833 h 2666047"/>
                <a:gd name="connsiteX28" fmla="*/ 4070861 w 4413410"/>
                <a:gd name="connsiteY28" fmla="*/ 1520190 h 2666047"/>
                <a:gd name="connsiteX29" fmla="*/ 4020378 w 4413410"/>
                <a:gd name="connsiteY29" fmla="*/ 1492568 h 2666047"/>
                <a:gd name="connsiteX30" fmla="*/ 3968943 w 4413410"/>
                <a:gd name="connsiteY30" fmla="*/ 466725 h 2666047"/>
                <a:gd name="connsiteX31" fmla="*/ 3058353 w 4413410"/>
                <a:gd name="connsiteY31" fmla="*/ 248603 h 2666047"/>
                <a:gd name="connsiteX32" fmla="*/ 2397318 w 4413410"/>
                <a:gd name="connsiteY32" fmla="*/ 354330 h 2666047"/>
                <a:gd name="connsiteX33" fmla="*/ 2212533 w 4413410"/>
                <a:gd name="connsiteY33" fmla="*/ 220028 h 2666047"/>
                <a:gd name="connsiteX34" fmla="*/ 1294323 w 4413410"/>
                <a:gd name="connsiteY34" fmla="*/ 0 h 2666047"/>
                <a:gd name="connsiteX35" fmla="*/ 1294323 w 4413410"/>
                <a:gd name="connsiteY35" fmla="*/ 0 h 266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3410" h="2666047">
                  <a:moveTo>
                    <a:pt x="1294323" y="3810"/>
                  </a:moveTo>
                  <a:cubicBezTo>
                    <a:pt x="1640081" y="3810"/>
                    <a:pt x="1965836" y="81915"/>
                    <a:pt x="2211581" y="223838"/>
                  </a:cubicBezTo>
                  <a:cubicBezTo>
                    <a:pt x="2281113" y="263843"/>
                    <a:pt x="2343026" y="308610"/>
                    <a:pt x="2395413" y="357188"/>
                  </a:cubicBezTo>
                  <a:lnTo>
                    <a:pt x="2397318" y="359093"/>
                  </a:lnTo>
                  <a:lnTo>
                    <a:pt x="2400176" y="358140"/>
                  </a:lnTo>
                  <a:cubicBezTo>
                    <a:pt x="2598296" y="288608"/>
                    <a:pt x="2825943" y="252413"/>
                    <a:pt x="3059306" y="252413"/>
                  </a:cubicBezTo>
                  <a:cubicBezTo>
                    <a:pt x="3402206" y="252413"/>
                    <a:pt x="3724151" y="329565"/>
                    <a:pt x="3967038" y="469583"/>
                  </a:cubicBezTo>
                  <a:cubicBezTo>
                    <a:pt x="4206116" y="607695"/>
                    <a:pt x="4339466" y="790575"/>
                    <a:pt x="4344228" y="984885"/>
                  </a:cubicBezTo>
                  <a:cubicBezTo>
                    <a:pt x="4348991" y="1171575"/>
                    <a:pt x="4232786" y="1349693"/>
                    <a:pt x="4017521" y="1487805"/>
                  </a:cubicBezTo>
                  <a:lnTo>
                    <a:pt x="4010853" y="1491615"/>
                  </a:lnTo>
                  <a:lnTo>
                    <a:pt x="4017521" y="1495425"/>
                  </a:lnTo>
                  <a:cubicBezTo>
                    <a:pt x="4036571" y="1504950"/>
                    <a:pt x="4052763" y="1514475"/>
                    <a:pt x="4068003" y="1523048"/>
                  </a:cubicBezTo>
                  <a:cubicBezTo>
                    <a:pt x="4287078" y="1649730"/>
                    <a:pt x="4408046" y="1817370"/>
                    <a:pt x="4408046" y="1995488"/>
                  </a:cubicBezTo>
                  <a:cubicBezTo>
                    <a:pt x="4408046" y="2172653"/>
                    <a:pt x="4288983" y="2339340"/>
                    <a:pt x="4073718" y="2465070"/>
                  </a:cubicBezTo>
                  <a:cubicBezTo>
                    <a:pt x="3856548" y="2591753"/>
                    <a:pt x="3566036" y="2661285"/>
                    <a:pt x="3257426" y="2661285"/>
                  </a:cubicBezTo>
                  <a:cubicBezTo>
                    <a:pt x="2948816" y="2661285"/>
                    <a:pt x="2657351" y="2591753"/>
                    <a:pt x="2438276" y="2465070"/>
                  </a:cubicBezTo>
                  <a:cubicBezTo>
                    <a:pt x="2423988" y="2456498"/>
                    <a:pt x="2408748" y="2446973"/>
                    <a:pt x="2391603" y="2436495"/>
                  </a:cubicBezTo>
                  <a:lnTo>
                    <a:pt x="352301" y="1261110"/>
                  </a:lnTo>
                  <a:cubicBezTo>
                    <a:pt x="124653" y="1120140"/>
                    <a:pt x="1781" y="935355"/>
                    <a:pt x="4638" y="742950"/>
                  </a:cubicBezTo>
                  <a:cubicBezTo>
                    <a:pt x="7496" y="546735"/>
                    <a:pt x="140846" y="362903"/>
                    <a:pt x="379923" y="223838"/>
                  </a:cubicBezTo>
                  <a:cubicBezTo>
                    <a:pt x="622811" y="81915"/>
                    <a:pt x="947613" y="3810"/>
                    <a:pt x="1294323" y="3810"/>
                  </a:cubicBezTo>
                  <a:moveTo>
                    <a:pt x="1294323" y="0"/>
                  </a:moveTo>
                  <a:cubicBezTo>
                    <a:pt x="961901" y="0"/>
                    <a:pt x="630431" y="73343"/>
                    <a:pt x="377066" y="220028"/>
                  </a:cubicBezTo>
                  <a:cubicBezTo>
                    <a:pt x="-117282" y="507683"/>
                    <a:pt x="-124902" y="969645"/>
                    <a:pt x="350396" y="1264920"/>
                  </a:cubicBezTo>
                  <a:lnTo>
                    <a:pt x="2390651" y="2441258"/>
                  </a:lnTo>
                  <a:cubicBezTo>
                    <a:pt x="2405891" y="2450783"/>
                    <a:pt x="2421131" y="2460308"/>
                    <a:pt x="2437323" y="2469833"/>
                  </a:cubicBezTo>
                  <a:cubicBezTo>
                    <a:pt x="2664018" y="2601278"/>
                    <a:pt x="2961198" y="2666048"/>
                    <a:pt x="3258378" y="2666048"/>
                  </a:cubicBezTo>
                  <a:cubicBezTo>
                    <a:pt x="3555558" y="2666048"/>
                    <a:pt x="3851786" y="2600325"/>
                    <a:pt x="4076576" y="2469833"/>
                  </a:cubicBezTo>
                  <a:cubicBezTo>
                    <a:pt x="4528061" y="2207895"/>
                    <a:pt x="4525203" y="1782128"/>
                    <a:pt x="4070861" y="1520190"/>
                  </a:cubicBezTo>
                  <a:cubicBezTo>
                    <a:pt x="4054668" y="1510665"/>
                    <a:pt x="4037523" y="1502093"/>
                    <a:pt x="4020378" y="1492568"/>
                  </a:cubicBezTo>
                  <a:cubicBezTo>
                    <a:pt x="4474721" y="1200150"/>
                    <a:pt x="4457576" y="748665"/>
                    <a:pt x="3968943" y="466725"/>
                  </a:cubicBezTo>
                  <a:cubicBezTo>
                    <a:pt x="3717483" y="320993"/>
                    <a:pt x="3387918" y="248603"/>
                    <a:pt x="3058353" y="248603"/>
                  </a:cubicBezTo>
                  <a:cubicBezTo>
                    <a:pt x="2828801" y="248603"/>
                    <a:pt x="2600201" y="283845"/>
                    <a:pt x="2397318" y="354330"/>
                  </a:cubicBezTo>
                  <a:cubicBezTo>
                    <a:pt x="2345883" y="306705"/>
                    <a:pt x="2283971" y="260985"/>
                    <a:pt x="2212533" y="220028"/>
                  </a:cubicBezTo>
                  <a:cubicBezTo>
                    <a:pt x="1959168" y="73343"/>
                    <a:pt x="1626746" y="0"/>
                    <a:pt x="1294323" y="0"/>
                  </a:cubicBezTo>
                  <a:lnTo>
                    <a:pt x="1294323" y="0"/>
                  </a:lnTo>
                  <a:close/>
                </a:path>
              </a:pathLst>
            </a:custGeom>
            <a:solidFill>
              <a:srgbClr val="0051FF"/>
            </a:solidFill>
            <a:ln w="9525" cap="flat">
              <a:noFill/>
              <a:prstDash val="solid"/>
              <a:miter/>
            </a:ln>
          </p:spPr>
          <p:txBody>
            <a:bodyPr rtlCol="0" anchor="ctr"/>
            <a:lstStyle/>
            <a:p>
              <a:endParaRPr lang="zh-CN" altLang="en-US"/>
            </a:p>
          </p:txBody>
        </p:sp>
        <p:grpSp>
          <p:nvGrpSpPr>
            <p:cNvPr id="14" name="图形 6">
              <a:extLst>
                <a:ext uri="{FF2B5EF4-FFF2-40B4-BE49-F238E27FC236}">
                  <a16:creationId xmlns:a16="http://schemas.microsoft.com/office/drawing/2014/main" id="{4FB9E2BB-3B9E-4188-874F-DC1764B75ACA}"/>
                </a:ext>
              </a:extLst>
            </p:cNvPr>
            <p:cNvGrpSpPr/>
            <p:nvPr/>
          </p:nvGrpSpPr>
          <p:grpSpPr>
            <a:xfrm>
              <a:off x="6840123" y="4222114"/>
              <a:ext cx="4416748" cy="2239327"/>
              <a:chOff x="6840123" y="4222114"/>
              <a:chExt cx="4416748" cy="2239327"/>
            </a:xfrm>
            <a:solidFill>
              <a:srgbClr val="E6E6E6"/>
            </a:solidFill>
          </p:grpSpPr>
          <p:sp>
            <p:nvSpPr>
              <p:cNvPr id="15" name="任意多边形: 形状 14">
                <a:extLst>
                  <a:ext uri="{FF2B5EF4-FFF2-40B4-BE49-F238E27FC236}">
                    <a16:creationId xmlns:a16="http://schemas.microsoft.com/office/drawing/2014/main" id="{2D11FA32-4356-4D7C-889D-E7E02F8A3947}"/>
                  </a:ext>
                </a:extLst>
              </p:cNvPr>
              <p:cNvSpPr/>
              <p:nvPr/>
            </p:nvSpPr>
            <p:spPr>
              <a:xfrm>
                <a:off x="10859679" y="4472621"/>
                <a:ext cx="331469" cy="816292"/>
              </a:xfrm>
              <a:custGeom>
                <a:avLst/>
                <a:gdLst>
                  <a:gd name="connsiteX0" fmla="*/ 26670 w 331469"/>
                  <a:gd name="connsiteY0" fmla="*/ 799147 h 816292"/>
                  <a:gd name="connsiteX1" fmla="*/ 39053 w 331469"/>
                  <a:gd name="connsiteY1" fmla="*/ 790575 h 816292"/>
                  <a:gd name="connsiteX2" fmla="*/ 46672 w 331469"/>
                  <a:gd name="connsiteY2" fmla="*/ 785813 h 816292"/>
                  <a:gd name="connsiteX3" fmla="*/ 58103 w 331469"/>
                  <a:gd name="connsiteY3" fmla="*/ 778193 h 816292"/>
                  <a:gd name="connsiteX4" fmla="*/ 65722 w 331469"/>
                  <a:gd name="connsiteY4" fmla="*/ 772478 h 816292"/>
                  <a:gd name="connsiteX5" fmla="*/ 76200 w 331469"/>
                  <a:gd name="connsiteY5" fmla="*/ 764858 h 816292"/>
                  <a:gd name="connsiteX6" fmla="*/ 83820 w 331469"/>
                  <a:gd name="connsiteY6" fmla="*/ 759143 h 816292"/>
                  <a:gd name="connsiteX7" fmla="*/ 93345 w 331469"/>
                  <a:gd name="connsiteY7" fmla="*/ 751522 h 816292"/>
                  <a:gd name="connsiteX8" fmla="*/ 100965 w 331469"/>
                  <a:gd name="connsiteY8" fmla="*/ 745808 h 816292"/>
                  <a:gd name="connsiteX9" fmla="*/ 110490 w 331469"/>
                  <a:gd name="connsiteY9" fmla="*/ 738188 h 816292"/>
                  <a:gd name="connsiteX10" fmla="*/ 117157 w 331469"/>
                  <a:gd name="connsiteY10" fmla="*/ 732472 h 816292"/>
                  <a:gd name="connsiteX11" fmla="*/ 125730 w 331469"/>
                  <a:gd name="connsiteY11" fmla="*/ 724853 h 816292"/>
                  <a:gd name="connsiteX12" fmla="*/ 132397 w 331469"/>
                  <a:gd name="connsiteY12" fmla="*/ 719138 h 816292"/>
                  <a:gd name="connsiteX13" fmla="*/ 135255 w 331469"/>
                  <a:gd name="connsiteY13" fmla="*/ 716280 h 816292"/>
                  <a:gd name="connsiteX14" fmla="*/ 143828 w 331469"/>
                  <a:gd name="connsiteY14" fmla="*/ 708660 h 816292"/>
                  <a:gd name="connsiteX15" fmla="*/ 145732 w 331469"/>
                  <a:gd name="connsiteY15" fmla="*/ 706755 h 816292"/>
                  <a:gd name="connsiteX16" fmla="*/ 159067 w 331469"/>
                  <a:gd name="connsiteY16" fmla="*/ 693420 h 816292"/>
                  <a:gd name="connsiteX17" fmla="*/ 162878 w 331469"/>
                  <a:gd name="connsiteY17" fmla="*/ 689610 h 816292"/>
                  <a:gd name="connsiteX18" fmla="*/ 173355 w 331469"/>
                  <a:gd name="connsiteY18" fmla="*/ 679133 h 816292"/>
                  <a:gd name="connsiteX19" fmla="*/ 177165 w 331469"/>
                  <a:gd name="connsiteY19" fmla="*/ 675322 h 816292"/>
                  <a:gd name="connsiteX20" fmla="*/ 189547 w 331469"/>
                  <a:gd name="connsiteY20" fmla="*/ 661988 h 816292"/>
                  <a:gd name="connsiteX21" fmla="*/ 191453 w 331469"/>
                  <a:gd name="connsiteY21" fmla="*/ 660083 h 816292"/>
                  <a:gd name="connsiteX22" fmla="*/ 201930 w 331469"/>
                  <a:gd name="connsiteY22" fmla="*/ 648653 h 816292"/>
                  <a:gd name="connsiteX23" fmla="*/ 204788 w 331469"/>
                  <a:gd name="connsiteY23" fmla="*/ 644843 h 816292"/>
                  <a:gd name="connsiteX24" fmla="*/ 214313 w 331469"/>
                  <a:gd name="connsiteY24" fmla="*/ 633413 h 816292"/>
                  <a:gd name="connsiteX25" fmla="*/ 216217 w 331469"/>
                  <a:gd name="connsiteY25" fmla="*/ 630555 h 816292"/>
                  <a:gd name="connsiteX26" fmla="*/ 217170 w 331469"/>
                  <a:gd name="connsiteY26" fmla="*/ 629603 h 816292"/>
                  <a:gd name="connsiteX27" fmla="*/ 226695 w 331469"/>
                  <a:gd name="connsiteY27" fmla="*/ 617220 h 816292"/>
                  <a:gd name="connsiteX28" fmla="*/ 228600 w 331469"/>
                  <a:gd name="connsiteY28" fmla="*/ 614363 h 816292"/>
                  <a:gd name="connsiteX29" fmla="*/ 238125 w 331469"/>
                  <a:gd name="connsiteY29" fmla="*/ 601028 h 816292"/>
                  <a:gd name="connsiteX30" fmla="*/ 239078 w 331469"/>
                  <a:gd name="connsiteY30" fmla="*/ 599122 h 816292"/>
                  <a:gd name="connsiteX31" fmla="*/ 247650 w 331469"/>
                  <a:gd name="connsiteY31" fmla="*/ 585788 h 816292"/>
                  <a:gd name="connsiteX32" fmla="*/ 249555 w 331469"/>
                  <a:gd name="connsiteY32" fmla="*/ 583883 h 816292"/>
                  <a:gd name="connsiteX33" fmla="*/ 258128 w 331469"/>
                  <a:gd name="connsiteY33" fmla="*/ 570547 h 816292"/>
                  <a:gd name="connsiteX34" fmla="*/ 260032 w 331469"/>
                  <a:gd name="connsiteY34" fmla="*/ 567690 h 816292"/>
                  <a:gd name="connsiteX35" fmla="*/ 267653 w 331469"/>
                  <a:gd name="connsiteY35" fmla="*/ 554355 h 816292"/>
                  <a:gd name="connsiteX36" fmla="*/ 267653 w 331469"/>
                  <a:gd name="connsiteY36" fmla="*/ 553403 h 816292"/>
                  <a:gd name="connsiteX37" fmla="*/ 268605 w 331469"/>
                  <a:gd name="connsiteY37" fmla="*/ 552450 h 816292"/>
                  <a:gd name="connsiteX38" fmla="*/ 276225 w 331469"/>
                  <a:gd name="connsiteY38" fmla="*/ 538163 h 816292"/>
                  <a:gd name="connsiteX39" fmla="*/ 277178 w 331469"/>
                  <a:gd name="connsiteY39" fmla="*/ 536258 h 816292"/>
                  <a:gd name="connsiteX40" fmla="*/ 283845 w 331469"/>
                  <a:gd name="connsiteY40" fmla="*/ 521970 h 816292"/>
                  <a:gd name="connsiteX41" fmla="*/ 284797 w 331469"/>
                  <a:gd name="connsiteY41" fmla="*/ 519113 h 816292"/>
                  <a:gd name="connsiteX42" fmla="*/ 291465 w 331469"/>
                  <a:gd name="connsiteY42" fmla="*/ 504825 h 816292"/>
                  <a:gd name="connsiteX43" fmla="*/ 292417 w 331469"/>
                  <a:gd name="connsiteY43" fmla="*/ 501968 h 816292"/>
                  <a:gd name="connsiteX44" fmla="*/ 298132 w 331469"/>
                  <a:gd name="connsiteY44" fmla="*/ 487680 h 816292"/>
                  <a:gd name="connsiteX45" fmla="*/ 299085 w 331469"/>
                  <a:gd name="connsiteY45" fmla="*/ 485775 h 816292"/>
                  <a:gd name="connsiteX46" fmla="*/ 301942 w 331469"/>
                  <a:gd name="connsiteY46" fmla="*/ 479108 h 816292"/>
                  <a:gd name="connsiteX47" fmla="*/ 302895 w 331469"/>
                  <a:gd name="connsiteY47" fmla="*/ 475297 h 816292"/>
                  <a:gd name="connsiteX48" fmla="*/ 306705 w 331469"/>
                  <a:gd name="connsiteY48" fmla="*/ 465772 h 816292"/>
                  <a:gd name="connsiteX49" fmla="*/ 309563 w 331469"/>
                  <a:gd name="connsiteY49" fmla="*/ 458153 h 816292"/>
                  <a:gd name="connsiteX50" fmla="*/ 312420 w 331469"/>
                  <a:gd name="connsiteY50" fmla="*/ 447675 h 816292"/>
                  <a:gd name="connsiteX51" fmla="*/ 314325 w 331469"/>
                  <a:gd name="connsiteY51" fmla="*/ 440055 h 816292"/>
                  <a:gd name="connsiteX52" fmla="*/ 317182 w 331469"/>
                  <a:gd name="connsiteY52" fmla="*/ 429578 h 816292"/>
                  <a:gd name="connsiteX53" fmla="*/ 319088 w 331469"/>
                  <a:gd name="connsiteY53" fmla="*/ 422910 h 816292"/>
                  <a:gd name="connsiteX54" fmla="*/ 321945 w 331469"/>
                  <a:gd name="connsiteY54" fmla="*/ 411480 h 816292"/>
                  <a:gd name="connsiteX55" fmla="*/ 322897 w 331469"/>
                  <a:gd name="connsiteY55" fmla="*/ 406718 h 816292"/>
                  <a:gd name="connsiteX56" fmla="*/ 322897 w 331469"/>
                  <a:gd name="connsiteY56" fmla="*/ 405765 h 816292"/>
                  <a:gd name="connsiteX57" fmla="*/ 322897 w 331469"/>
                  <a:gd name="connsiteY57" fmla="*/ 403860 h 816292"/>
                  <a:gd name="connsiteX58" fmla="*/ 325755 w 331469"/>
                  <a:gd name="connsiteY58" fmla="*/ 388620 h 816292"/>
                  <a:gd name="connsiteX59" fmla="*/ 325755 w 331469"/>
                  <a:gd name="connsiteY59" fmla="*/ 388620 h 816292"/>
                  <a:gd name="connsiteX60" fmla="*/ 327660 w 331469"/>
                  <a:gd name="connsiteY60" fmla="*/ 373380 h 816292"/>
                  <a:gd name="connsiteX61" fmla="*/ 327660 w 331469"/>
                  <a:gd name="connsiteY61" fmla="*/ 371475 h 816292"/>
                  <a:gd name="connsiteX62" fmla="*/ 329565 w 331469"/>
                  <a:gd name="connsiteY62" fmla="*/ 357188 h 816292"/>
                  <a:gd name="connsiteX63" fmla="*/ 329565 w 331469"/>
                  <a:gd name="connsiteY63" fmla="*/ 354330 h 816292"/>
                  <a:gd name="connsiteX64" fmla="*/ 330517 w 331469"/>
                  <a:gd name="connsiteY64" fmla="*/ 340043 h 816292"/>
                  <a:gd name="connsiteX65" fmla="*/ 330517 w 331469"/>
                  <a:gd name="connsiteY65" fmla="*/ 337185 h 816292"/>
                  <a:gd name="connsiteX66" fmla="*/ 330517 w 331469"/>
                  <a:gd name="connsiteY66" fmla="*/ 333375 h 816292"/>
                  <a:gd name="connsiteX67" fmla="*/ 330517 w 331469"/>
                  <a:gd name="connsiteY67" fmla="*/ 321945 h 816292"/>
                  <a:gd name="connsiteX68" fmla="*/ 330517 w 331469"/>
                  <a:gd name="connsiteY68" fmla="*/ 321945 h 816292"/>
                  <a:gd name="connsiteX69" fmla="*/ 331470 w 331469"/>
                  <a:gd name="connsiteY69" fmla="*/ 0 h 816292"/>
                  <a:gd name="connsiteX70" fmla="*/ 331470 w 331469"/>
                  <a:gd name="connsiteY70" fmla="*/ 15240 h 816292"/>
                  <a:gd name="connsiteX71" fmla="*/ 331470 w 331469"/>
                  <a:gd name="connsiteY71" fmla="*/ 18097 h 816292"/>
                  <a:gd name="connsiteX72" fmla="*/ 330517 w 331469"/>
                  <a:gd name="connsiteY72" fmla="*/ 32385 h 816292"/>
                  <a:gd name="connsiteX73" fmla="*/ 330517 w 331469"/>
                  <a:gd name="connsiteY73" fmla="*/ 35243 h 816292"/>
                  <a:gd name="connsiteX74" fmla="*/ 328613 w 331469"/>
                  <a:gd name="connsiteY74" fmla="*/ 49530 h 816292"/>
                  <a:gd name="connsiteX75" fmla="*/ 328613 w 331469"/>
                  <a:gd name="connsiteY75" fmla="*/ 51435 h 816292"/>
                  <a:gd name="connsiteX76" fmla="*/ 326707 w 331469"/>
                  <a:gd name="connsiteY76" fmla="*/ 66675 h 816292"/>
                  <a:gd name="connsiteX77" fmla="*/ 326707 w 331469"/>
                  <a:gd name="connsiteY77" fmla="*/ 66675 h 816292"/>
                  <a:gd name="connsiteX78" fmla="*/ 323850 w 331469"/>
                  <a:gd name="connsiteY78" fmla="*/ 81915 h 816292"/>
                  <a:gd name="connsiteX79" fmla="*/ 323850 w 331469"/>
                  <a:gd name="connsiteY79" fmla="*/ 83820 h 816292"/>
                  <a:gd name="connsiteX80" fmla="*/ 322897 w 331469"/>
                  <a:gd name="connsiteY80" fmla="*/ 90488 h 816292"/>
                  <a:gd name="connsiteX81" fmla="*/ 320040 w 331469"/>
                  <a:gd name="connsiteY81" fmla="*/ 101918 h 816292"/>
                  <a:gd name="connsiteX82" fmla="*/ 318135 w 331469"/>
                  <a:gd name="connsiteY82" fmla="*/ 108585 h 816292"/>
                  <a:gd name="connsiteX83" fmla="*/ 315278 w 331469"/>
                  <a:gd name="connsiteY83" fmla="*/ 119063 h 816292"/>
                  <a:gd name="connsiteX84" fmla="*/ 313372 w 331469"/>
                  <a:gd name="connsiteY84" fmla="*/ 126683 h 816292"/>
                  <a:gd name="connsiteX85" fmla="*/ 310515 w 331469"/>
                  <a:gd name="connsiteY85" fmla="*/ 137160 h 816292"/>
                  <a:gd name="connsiteX86" fmla="*/ 307657 w 331469"/>
                  <a:gd name="connsiteY86" fmla="*/ 144780 h 816292"/>
                  <a:gd name="connsiteX87" fmla="*/ 303847 w 331469"/>
                  <a:gd name="connsiteY87" fmla="*/ 154305 h 816292"/>
                  <a:gd name="connsiteX88" fmla="*/ 300038 w 331469"/>
                  <a:gd name="connsiteY88" fmla="*/ 164783 h 816292"/>
                  <a:gd name="connsiteX89" fmla="*/ 299085 w 331469"/>
                  <a:gd name="connsiteY89" fmla="*/ 166688 h 816292"/>
                  <a:gd name="connsiteX90" fmla="*/ 293370 w 331469"/>
                  <a:gd name="connsiteY90" fmla="*/ 180975 h 816292"/>
                  <a:gd name="connsiteX91" fmla="*/ 292417 w 331469"/>
                  <a:gd name="connsiteY91" fmla="*/ 183833 h 816292"/>
                  <a:gd name="connsiteX92" fmla="*/ 285750 w 331469"/>
                  <a:gd name="connsiteY92" fmla="*/ 198120 h 816292"/>
                  <a:gd name="connsiteX93" fmla="*/ 284797 w 331469"/>
                  <a:gd name="connsiteY93" fmla="*/ 200978 h 816292"/>
                  <a:gd name="connsiteX94" fmla="*/ 278130 w 331469"/>
                  <a:gd name="connsiteY94" fmla="*/ 215265 h 816292"/>
                  <a:gd name="connsiteX95" fmla="*/ 277178 w 331469"/>
                  <a:gd name="connsiteY95" fmla="*/ 217170 h 816292"/>
                  <a:gd name="connsiteX96" fmla="*/ 269557 w 331469"/>
                  <a:gd name="connsiteY96" fmla="*/ 231458 h 816292"/>
                  <a:gd name="connsiteX97" fmla="*/ 268605 w 331469"/>
                  <a:gd name="connsiteY97" fmla="*/ 232410 h 816292"/>
                  <a:gd name="connsiteX98" fmla="*/ 260032 w 331469"/>
                  <a:gd name="connsiteY98" fmla="*/ 246697 h 816292"/>
                  <a:gd name="connsiteX99" fmla="*/ 258128 w 331469"/>
                  <a:gd name="connsiteY99" fmla="*/ 249555 h 816292"/>
                  <a:gd name="connsiteX100" fmla="*/ 249555 w 331469"/>
                  <a:gd name="connsiteY100" fmla="*/ 262890 h 816292"/>
                  <a:gd name="connsiteX101" fmla="*/ 247650 w 331469"/>
                  <a:gd name="connsiteY101" fmla="*/ 264795 h 816292"/>
                  <a:gd name="connsiteX102" fmla="*/ 239078 w 331469"/>
                  <a:gd name="connsiteY102" fmla="*/ 278130 h 816292"/>
                  <a:gd name="connsiteX103" fmla="*/ 238125 w 331469"/>
                  <a:gd name="connsiteY103" fmla="*/ 280035 h 816292"/>
                  <a:gd name="connsiteX104" fmla="*/ 228600 w 331469"/>
                  <a:gd name="connsiteY104" fmla="*/ 293370 h 816292"/>
                  <a:gd name="connsiteX105" fmla="*/ 226695 w 331469"/>
                  <a:gd name="connsiteY105" fmla="*/ 296228 h 816292"/>
                  <a:gd name="connsiteX106" fmla="*/ 216217 w 331469"/>
                  <a:gd name="connsiteY106" fmla="*/ 309563 h 816292"/>
                  <a:gd name="connsiteX107" fmla="*/ 214313 w 331469"/>
                  <a:gd name="connsiteY107" fmla="*/ 312420 h 816292"/>
                  <a:gd name="connsiteX108" fmla="*/ 204788 w 331469"/>
                  <a:gd name="connsiteY108" fmla="*/ 323850 h 816292"/>
                  <a:gd name="connsiteX109" fmla="*/ 201930 w 331469"/>
                  <a:gd name="connsiteY109" fmla="*/ 327660 h 816292"/>
                  <a:gd name="connsiteX110" fmla="*/ 191453 w 331469"/>
                  <a:gd name="connsiteY110" fmla="*/ 339090 h 816292"/>
                  <a:gd name="connsiteX111" fmla="*/ 189547 w 331469"/>
                  <a:gd name="connsiteY111" fmla="*/ 340995 h 816292"/>
                  <a:gd name="connsiteX112" fmla="*/ 177165 w 331469"/>
                  <a:gd name="connsiteY112" fmla="*/ 354330 h 816292"/>
                  <a:gd name="connsiteX113" fmla="*/ 173355 w 331469"/>
                  <a:gd name="connsiteY113" fmla="*/ 358140 h 816292"/>
                  <a:gd name="connsiteX114" fmla="*/ 162878 w 331469"/>
                  <a:gd name="connsiteY114" fmla="*/ 368618 h 816292"/>
                  <a:gd name="connsiteX115" fmla="*/ 159067 w 331469"/>
                  <a:gd name="connsiteY115" fmla="*/ 372428 h 816292"/>
                  <a:gd name="connsiteX116" fmla="*/ 145732 w 331469"/>
                  <a:gd name="connsiteY116" fmla="*/ 385763 h 816292"/>
                  <a:gd name="connsiteX117" fmla="*/ 143828 w 331469"/>
                  <a:gd name="connsiteY117" fmla="*/ 387668 h 816292"/>
                  <a:gd name="connsiteX118" fmla="*/ 132397 w 331469"/>
                  <a:gd name="connsiteY118" fmla="*/ 398145 h 816292"/>
                  <a:gd name="connsiteX119" fmla="*/ 125730 w 331469"/>
                  <a:gd name="connsiteY119" fmla="*/ 403860 h 816292"/>
                  <a:gd name="connsiteX120" fmla="*/ 117157 w 331469"/>
                  <a:gd name="connsiteY120" fmla="*/ 411480 h 816292"/>
                  <a:gd name="connsiteX121" fmla="*/ 110490 w 331469"/>
                  <a:gd name="connsiteY121" fmla="*/ 417195 h 816292"/>
                  <a:gd name="connsiteX122" fmla="*/ 100965 w 331469"/>
                  <a:gd name="connsiteY122" fmla="*/ 424815 h 816292"/>
                  <a:gd name="connsiteX123" fmla="*/ 93345 w 331469"/>
                  <a:gd name="connsiteY123" fmla="*/ 430530 h 816292"/>
                  <a:gd name="connsiteX124" fmla="*/ 83820 w 331469"/>
                  <a:gd name="connsiteY124" fmla="*/ 438150 h 816292"/>
                  <a:gd name="connsiteX125" fmla="*/ 76200 w 331469"/>
                  <a:gd name="connsiteY125" fmla="*/ 443865 h 816292"/>
                  <a:gd name="connsiteX126" fmla="*/ 65722 w 331469"/>
                  <a:gd name="connsiteY126" fmla="*/ 451485 h 816292"/>
                  <a:gd name="connsiteX127" fmla="*/ 58103 w 331469"/>
                  <a:gd name="connsiteY127" fmla="*/ 457200 h 816292"/>
                  <a:gd name="connsiteX128" fmla="*/ 46672 w 331469"/>
                  <a:gd name="connsiteY128" fmla="*/ 464820 h 816292"/>
                  <a:gd name="connsiteX129" fmla="*/ 39053 w 331469"/>
                  <a:gd name="connsiteY129" fmla="*/ 469583 h 816292"/>
                  <a:gd name="connsiteX130" fmla="*/ 26670 w 331469"/>
                  <a:gd name="connsiteY130" fmla="*/ 478155 h 816292"/>
                  <a:gd name="connsiteX131" fmla="*/ 20003 w 331469"/>
                  <a:gd name="connsiteY131" fmla="*/ 481965 h 816292"/>
                  <a:gd name="connsiteX132" fmla="*/ 953 w 331469"/>
                  <a:gd name="connsiteY132" fmla="*/ 494347 h 816292"/>
                  <a:gd name="connsiteX133" fmla="*/ 0 w 331469"/>
                  <a:gd name="connsiteY133" fmla="*/ 816293 h 816292"/>
                  <a:gd name="connsiteX134" fmla="*/ 19050 w 331469"/>
                  <a:gd name="connsiteY134" fmla="*/ 803910 h 816292"/>
                  <a:gd name="connsiteX135" fmla="*/ 26670 w 331469"/>
                  <a:gd name="connsiteY135" fmla="*/ 799147 h 81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1469" h="816292">
                    <a:moveTo>
                      <a:pt x="26670" y="799147"/>
                    </a:moveTo>
                    <a:cubicBezTo>
                      <a:pt x="30480" y="796290"/>
                      <a:pt x="35242" y="793433"/>
                      <a:pt x="39053" y="790575"/>
                    </a:cubicBezTo>
                    <a:cubicBezTo>
                      <a:pt x="41910" y="788670"/>
                      <a:pt x="43815" y="786765"/>
                      <a:pt x="46672" y="785813"/>
                    </a:cubicBezTo>
                    <a:cubicBezTo>
                      <a:pt x="50482" y="782955"/>
                      <a:pt x="54292" y="780097"/>
                      <a:pt x="58103" y="778193"/>
                    </a:cubicBezTo>
                    <a:cubicBezTo>
                      <a:pt x="60960" y="776288"/>
                      <a:pt x="62865" y="774383"/>
                      <a:pt x="65722" y="772478"/>
                    </a:cubicBezTo>
                    <a:cubicBezTo>
                      <a:pt x="69532" y="769620"/>
                      <a:pt x="72390" y="767715"/>
                      <a:pt x="76200" y="764858"/>
                    </a:cubicBezTo>
                    <a:cubicBezTo>
                      <a:pt x="79057" y="762953"/>
                      <a:pt x="80963" y="761047"/>
                      <a:pt x="83820" y="759143"/>
                    </a:cubicBezTo>
                    <a:cubicBezTo>
                      <a:pt x="86678" y="756285"/>
                      <a:pt x="90488" y="754380"/>
                      <a:pt x="93345" y="751522"/>
                    </a:cubicBezTo>
                    <a:cubicBezTo>
                      <a:pt x="96203" y="749618"/>
                      <a:pt x="98107" y="747713"/>
                      <a:pt x="100965" y="745808"/>
                    </a:cubicBezTo>
                    <a:cubicBezTo>
                      <a:pt x="103822" y="742950"/>
                      <a:pt x="106680" y="741045"/>
                      <a:pt x="110490" y="738188"/>
                    </a:cubicBezTo>
                    <a:cubicBezTo>
                      <a:pt x="112395" y="736283"/>
                      <a:pt x="115253" y="734378"/>
                      <a:pt x="117157" y="732472"/>
                    </a:cubicBezTo>
                    <a:cubicBezTo>
                      <a:pt x="120015" y="729615"/>
                      <a:pt x="122872" y="727710"/>
                      <a:pt x="125730" y="724853"/>
                    </a:cubicBezTo>
                    <a:cubicBezTo>
                      <a:pt x="127635" y="722947"/>
                      <a:pt x="130492" y="721043"/>
                      <a:pt x="132397" y="719138"/>
                    </a:cubicBezTo>
                    <a:cubicBezTo>
                      <a:pt x="133350" y="718185"/>
                      <a:pt x="134303" y="717233"/>
                      <a:pt x="135255" y="716280"/>
                    </a:cubicBezTo>
                    <a:cubicBezTo>
                      <a:pt x="138113" y="713422"/>
                      <a:pt x="140970" y="711518"/>
                      <a:pt x="143828" y="708660"/>
                    </a:cubicBezTo>
                    <a:cubicBezTo>
                      <a:pt x="144780" y="707708"/>
                      <a:pt x="145732" y="707708"/>
                      <a:pt x="145732" y="706755"/>
                    </a:cubicBezTo>
                    <a:cubicBezTo>
                      <a:pt x="150495" y="701993"/>
                      <a:pt x="154305" y="698183"/>
                      <a:pt x="159067" y="693420"/>
                    </a:cubicBezTo>
                    <a:cubicBezTo>
                      <a:pt x="160020" y="692468"/>
                      <a:pt x="160972" y="691515"/>
                      <a:pt x="162878" y="689610"/>
                    </a:cubicBezTo>
                    <a:cubicBezTo>
                      <a:pt x="166688" y="685800"/>
                      <a:pt x="169545" y="682943"/>
                      <a:pt x="173355" y="679133"/>
                    </a:cubicBezTo>
                    <a:cubicBezTo>
                      <a:pt x="174307" y="678180"/>
                      <a:pt x="175260" y="677228"/>
                      <a:pt x="177165" y="675322"/>
                    </a:cubicBezTo>
                    <a:cubicBezTo>
                      <a:pt x="180975" y="670560"/>
                      <a:pt x="185738" y="666750"/>
                      <a:pt x="189547" y="661988"/>
                    </a:cubicBezTo>
                    <a:cubicBezTo>
                      <a:pt x="190500" y="661035"/>
                      <a:pt x="190500" y="661035"/>
                      <a:pt x="191453" y="660083"/>
                    </a:cubicBezTo>
                    <a:cubicBezTo>
                      <a:pt x="195263" y="656272"/>
                      <a:pt x="198120" y="652463"/>
                      <a:pt x="201930" y="648653"/>
                    </a:cubicBezTo>
                    <a:cubicBezTo>
                      <a:pt x="202882" y="647700"/>
                      <a:pt x="203835" y="645795"/>
                      <a:pt x="204788" y="644843"/>
                    </a:cubicBezTo>
                    <a:cubicBezTo>
                      <a:pt x="207645" y="641033"/>
                      <a:pt x="211455" y="637222"/>
                      <a:pt x="214313" y="633413"/>
                    </a:cubicBezTo>
                    <a:cubicBezTo>
                      <a:pt x="215265" y="632460"/>
                      <a:pt x="215265" y="631508"/>
                      <a:pt x="216217" y="630555"/>
                    </a:cubicBezTo>
                    <a:cubicBezTo>
                      <a:pt x="216217" y="630555"/>
                      <a:pt x="216217" y="629603"/>
                      <a:pt x="217170" y="629603"/>
                    </a:cubicBezTo>
                    <a:cubicBezTo>
                      <a:pt x="220028" y="625793"/>
                      <a:pt x="223838" y="621030"/>
                      <a:pt x="226695" y="617220"/>
                    </a:cubicBezTo>
                    <a:cubicBezTo>
                      <a:pt x="227647" y="616268"/>
                      <a:pt x="227647" y="615315"/>
                      <a:pt x="228600" y="614363"/>
                    </a:cubicBezTo>
                    <a:cubicBezTo>
                      <a:pt x="232410" y="609600"/>
                      <a:pt x="235267" y="604838"/>
                      <a:pt x="238125" y="601028"/>
                    </a:cubicBezTo>
                    <a:cubicBezTo>
                      <a:pt x="238125" y="600075"/>
                      <a:pt x="239078" y="600075"/>
                      <a:pt x="239078" y="599122"/>
                    </a:cubicBezTo>
                    <a:cubicBezTo>
                      <a:pt x="241935" y="594360"/>
                      <a:pt x="244792" y="590550"/>
                      <a:pt x="247650" y="585788"/>
                    </a:cubicBezTo>
                    <a:cubicBezTo>
                      <a:pt x="248603" y="584835"/>
                      <a:pt x="248603" y="583883"/>
                      <a:pt x="249555" y="583883"/>
                    </a:cubicBezTo>
                    <a:cubicBezTo>
                      <a:pt x="252413" y="579120"/>
                      <a:pt x="255270" y="574358"/>
                      <a:pt x="258128" y="570547"/>
                    </a:cubicBezTo>
                    <a:cubicBezTo>
                      <a:pt x="259080" y="569595"/>
                      <a:pt x="259080" y="568643"/>
                      <a:pt x="260032" y="567690"/>
                    </a:cubicBezTo>
                    <a:cubicBezTo>
                      <a:pt x="262890" y="562928"/>
                      <a:pt x="265747" y="559118"/>
                      <a:pt x="267653" y="554355"/>
                    </a:cubicBezTo>
                    <a:cubicBezTo>
                      <a:pt x="267653" y="554355"/>
                      <a:pt x="267653" y="554355"/>
                      <a:pt x="267653" y="553403"/>
                    </a:cubicBezTo>
                    <a:cubicBezTo>
                      <a:pt x="267653" y="553403"/>
                      <a:pt x="267653" y="552450"/>
                      <a:pt x="268605" y="552450"/>
                    </a:cubicBezTo>
                    <a:cubicBezTo>
                      <a:pt x="271463" y="547688"/>
                      <a:pt x="273367" y="542925"/>
                      <a:pt x="276225" y="538163"/>
                    </a:cubicBezTo>
                    <a:cubicBezTo>
                      <a:pt x="276225" y="537210"/>
                      <a:pt x="277178" y="537210"/>
                      <a:pt x="277178" y="536258"/>
                    </a:cubicBezTo>
                    <a:cubicBezTo>
                      <a:pt x="280035" y="531495"/>
                      <a:pt x="281940" y="526733"/>
                      <a:pt x="283845" y="521970"/>
                    </a:cubicBezTo>
                    <a:cubicBezTo>
                      <a:pt x="283845" y="521018"/>
                      <a:pt x="284797" y="520065"/>
                      <a:pt x="284797" y="519113"/>
                    </a:cubicBezTo>
                    <a:cubicBezTo>
                      <a:pt x="286703" y="514350"/>
                      <a:pt x="289560" y="509588"/>
                      <a:pt x="291465" y="504825"/>
                    </a:cubicBezTo>
                    <a:cubicBezTo>
                      <a:pt x="291465" y="503872"/>
                      <a:pt x="292417" y="502920"/>
                      <a:pt x="292417" y="501968"/>
                    </a:cubicBezTo>
                    <a:cubicBezTo>
                      <a:pt x="294322" y="497205"/>
                      <a:pt x="296228" y="492443"/>
                      <a:pt x="298132" y="487680"/>
                    </a:cubicBezTo>
                    <a:cubicBezTo>
                      <a:pt x="298132" y="486728"/>
                      <a:pt x="298132" y="486728"/>
                      <a:pt x="299085" y="485775"/>
                    </a:cubicBezTo>
                    <a:cubicBezTo>
                      <a:pt x="300038" y="483870"/>
                      <a:pt x="300990" y="481013"/>
                      <a:pt x="301942" y="479108"/>
                    </a:cubicBezTo>
                    <a:cubicBezTo>
                      <a:pt x="302895" y="478155"/>
                      <a:pt x="302895" y="476250"/>
                      <a:pt x="302895" y="475297"/>
                    </a:cubicBezTo>
                    <a:cubicBezTo>
                      <a:pt x="303847" y="472440"/>
                      <a:pt x="304800" y="468630"/>
                      <a:pt x="306705" y="465772"/>
                    </a:cubicBezTo>
                    <a:cubicBezTo>
                      <a:pt x="307657" y="462915"/>
                      <a:pt x="308610" y="461010"/>
                      <a:pt x="309563" y="458153"/>
                    </a:cubicBezTo>
                    <a:cubicBezTo>
                      <a:pt x="310515" y="454343"/>
                      <a:pt x="311467" y="451485"/>
                      <a:pt x="312420" y="447675"/>
                    </a:cubicBezTo>
                    <a:cubicBezTo>
                      <a:pt x="313372" y="444818"/>
                      <a:pt x="314325" y="442913"/>
                      <a:pt x="314325" y="440055"/>
                    </a:cubicBezTo>
                    <a:cubicBezTo>
                      <a:pt x="315278" y="436245"/>
                      <a:pt x="316230" y="433388"/>
                      <a:pt x="317182" y="429578"/>
                    </a:cubicBezTo>
                    <a:cubicBezTo>
                      <a:pt x="318135" y="427672"/>
                      <a:pt x="318135" y="424815"/>
                      <a:pt x="319088" y="422910"/>
                    </a:cubicBezTo>
                    <a:cubicBezTo>
                      <a:pt x="320040" y="419100"/>
                      <a:pt x="320992" y="415290"/>
                      <a:pt x="321945" y="411480"/>
                    </a:cubicBezTo>
                    <a:cubicBezTo>
                      <a:pt x="321945" y="409575"/>
                      <a:pt x="322897" y="407670"/>
                      <a:pt x="322897" y="406718"/>
                    </a:cubicBezTo>
                    <a:cubicBezTo>
                      <a:pt x="322897" y="406718"/>
                      <a:pt x="322897" y="405765"/>
                      <a:pt x="322897" y="405765"/>
                    </a:cubicBezTo>
                    <a:cubicBezTo>
                      <a:pt x="322897" y="404813"/>
                      <a:pt x="322897" y="404813"/>
                      <a:pt x="322897" y="403860"/>
                    </a:cubicBezTo>
                    <a:cubicBezTo>
                      <a:pt x="323850" y="399097"/>
                      <a:pt x="324803" y="393383"/>
                      <a:pt x="325755" y="388620"/>
                    </a:cubicBezTo>
                    <a:cubicBezTo>
                      <a:pt x="325755" y="388620"/>
                      <a:pt x="325755" y="388620"/>
                      <a:pt x="325755" y="388620"/>
                    </a:cubicBezTo>
                    <a:cubicBezTo>
                      <a:pt x="326707" y="383858"/>
                      <a:pt x="327660" y="378143"/>
                      <a:pt x="327660" y="373380"/>
                    </a:cubicBezTo>
                    <a:cubicBezTo>
                      <a:pt x="327660" y="372428"/>
                      <a:pt x="327660" y="372428"/>
                      <a:pt x="327660" y="371475"/>
                    </a:cubicBezTo>
                    <a:cubicBezTo>
                      <a:pt x="328613" y="366713"/>
                      <a:pt x="328613" y="361950"/>
                      <a:pt x="329565" y="357188"/>
                    </a:cubicBezTo>
                    <a:cubicBezTo>
                      <a:pt x="329565" y="356235"/>
                      <a:pt x="329565" y="355283"/>
                      <a:pt x="329565" y="354330"/>
                    </a:cubicBezTo>
                    <a:cubicBezTo>
                      <a:pt x="329565" y="349568"/>
                      <a:pt x="330517" y="344805"/>
                      <a:pt x="330517" y="340043"/>
                    </a:cubicBezTo>
                    <a:cubicBezTo>
                      <a:pt x="330517" y="339090"/>
                      <a:pt x="330517" y="338138"/>
                      <a:pt x="330517" y="337185"/>
                    </a:cubicBezTo>
                    <a:cubicBezTo>
                      <a:pt x="330517" y="336233"/>
                      <a:pt x="330517" y="334328"/>
                      <a:pt x="330517" y="333375"/>
                    </a:cubicBezTo>
                    <a:cubicBezTo>
                      <a:pt x="330517" y="329565"/>
                      <a:pt x="330517" y="325755"/>
                      <a:pt x="330517" y="321945"/>
                    </a:cubicBezTo>
                    <a:lnTo>
                      <a:pt x="330517" y="321945"/>
                    </a:lnTo>
                    <a:lnTo>
                      <a:pt x="331470" y="0"/>
                    </a:lnTo>
                    <a:cubicBezTo>
                      <a:pt x="331470" y="4763"/>
                      <a:pt x="331470" y="10478"/>
                      <a:pt x="331470" y="15240"/>
                    </a:cubicBezTo>
                    <a:cubicBezTo>
                      <a:pt x="331470" y="16193"/>
                      <a:pt x="331470" y="17145"/>
                      <a:pt x="331470" y="18097"/>
                    </a:cubicBezTo>
                    <a:cubicBezTo>
                      <a:pt x="331470" y="22860"/>
                      <a:pt x="330517" y="27622"/>
                      <a:pt x="330517" y="32385"/>
                    </a:cubicBezTo>
                    <a:cubicBezTo>
                      <a:pt x="330517" y="33338"/>
                      <a:pt x="330517" y="34290"/>
                      <a:pt x="330517" y="35243"/>
                    </a:cubicBezTo>
                    <a:cubicBezTo>
                      <a:pt x="330517" y="40005"/>
                      <a:pt x="329565" y="44768"/>
                      <a:pt x="328613" y="49530"/>
                    </a:cubicBezTo>
                    <a:cubicBezTo>
                      <a:pt x="328613" y="50483"/>
                      <a:pt x="328613" y="50483"/>
                      <a:pt x="328613" y="51435"/>
                    </a:cubicBezTo>
                    <a:cubicBezTo>
                      <a:pt x="327660" y="56197"/>
                      <a:pt x="327660" y="61913"/>
                      <a:pt x="326707" y="66675"/>
                    </a:cubicBezTo>
                    <a:cubicBezTo>
                      <a:pt x="326707" y="66675"/>
                      <a:pt x="326707" y="66675"/>
                      <a:pt x="326707" y="66675"/>
                    </a:cubicBezTo>
                    <a:cubicBezTo>
                      <a:pt x="325755" y="71438"/>
                      <a:pt x="324803" y="77153"/>
                      <a:pt x="323850" y="81915"/>
                    </a:cubicBezTo>
                    <a:cubicBezTo>
                      <a:pt x="323850" y="82868"/>
                      <a:pt x="323850" y="82868"/>
                      <a:pt x="323850" y="83820"/>
                    </a:cubicBezTo>
                    <a:cubicBezTo>
                      <a:pt x="323850" y="85725"/>
                      <a:pt x="322897" y="88583"/>
                      <a:pt x="322897" y="90488"/>
                    </a:cubicBezTo>
                    <a:cubicBezTo>
                      <a:pt x="321945" y="94297"/>
                      <a:pt x="320992" y="98108"/>
                      <a:pt x="320040" y="101918"/>
                    </a:cubicBezTo>
                    <a:cubicBezTo>
                      <a:pt x="319088" y="103822"/>
                      <a:pt x="319088" y="106680"/>
                      <a:pt x="318135" y="108585"/>
                    </a:cubicBezTo>
                    <a:cubicBezTo>
                      <a:pt x="317182" y="112395"/>
                      <a:pt x="316230" y="115253"/>
                      <a:pt x="315278" y="119063"/>
                    </a:cubicBezTo>
                    <a:cubicBezTo>
                      <a:pt x="314325" y="121920"/>
                      <a:pt x="314325" y="123825"/>
                      <a:pt x="313372" y="126683"/>
                    </a:cubicBezTo>
                    <a:cubicBezTo>
                      <a:pt x="312420" y="130493"/>
                      <a:pt x="311467" y="133350"/>
                      <a:pt x="310515" y="137160"/>
                    </a:cubicBezTo>
                    <a:cubicBezTo>
                      <a:pt x="309563" y="140018"/>
                      <a:pt x="308610" y="141922"/>
                      <a:pt x="307657" y="144780"/>
                    </a:cubicBezTo>
                    <a:cubicBezTo>
                      <a:pt x="306705" y="147638"/>
                      <a:pt x="305753" y="151447"/>
                      <a:pt x="303847" y="154305"/>
                    </a:cubicBezTo>
                    <a:cubicBezTo>
                      <a:pt x="302895" y="158115"/>
                      <a:pt x="300990" y="160972"/>
                      <a:pt x="300038" y="164783"/>
                    </a:cubicBezTo>
                    <a:cubicBezTo>
                      <a:pt x="300038" y="165735"/>
                      <a:pt x="300038" y="165735"/>
                      <a:pt x="299085" y="166688"/>
                    </a:cubicBezTo>
                    <a:cubicBezTo>
                      <a:pt x="297180" y="171450"/>
                      <a:pt x="295275" y="176213"/>
                      <a:pt x="293370" y="180975"/>
                    </a:cubicBezTo>
                    <a:cubicBezTo>
                      <a:pt x="293370" y="181928"/>
                      <a:pt x="292417" y="182880"/>
                      <a:pt x="292417" y="183833"/>
                    </a:cubicBezTo>
                    <a:cubicBezTo>
                      <a:pt x="290513" y="188595"/>
                      <a:pt x="288607" y="193358"/>
                      <a:pt x="285750" y="198120"/>
                    </a:cubicBezTo>
                    <a:cubicBezTo>
                      <a:pt x="285750" y="199072"/>
                      <a:pt x="284797" y="200025"/>
                      <a:pt x="284797" y="200978"/>
                    </a:cubicBezTo>
                    <a:cubicBezTo>
                      <a:pt x="282892" y="205740"/>
                      <a:pt x="280035" y="210503"/>
                      <a:pt x="278130" y="215265"/>
                    </a:cubicBezTo>
                    <a:cubicBezTo>
                      <a:pt x="278130" y="216218"/>
                      <a:pt x="277178" y="216218"/>
                      <a:pt x="277178" y="217170"/>
                    </a:cubicBezTo>
                    <a:cubicBezTo>
                      <a:pt x="274320" y="221933"/>
                      <a:pt x="272415" y="226695"/>
                      <a:pt x="269557" y="231458"/>
                    </a:cubicBezTo>
                    <a:cubicBezTo>
                      <a:pt x="269557" y="231458"/>
                      <a:pt x="269557" y="232410"/>
                      <a:pt x="268605" y="232410"/>
                    </a:cubicBezTo>
                    <a:cubicBezTo>
                      <a:pt x="265747" y="237172"/>
                      <a:pt x="262890" y="241935"/>
                      <a:pt x="260032" y="246697"/>
                    </a:cubicBezTo>
                    <a:cubicBezTo>
                      <a:pt x="259080" y="247650"/>
                      <a:pt x="259080" y="248603"/>
                      <a:pt x="258128" y="249555"/>
                    </a:cubicBezTo>
                    <a:cubicBezTo>
                      <a:pt x="255270" y="254318"/>
                      <a:pt x="252413" y="259080"/>
                      <a:pt x="249555" y="262890"/>
                    </a:cubicBezTo>
                    <a:cubicBezTo>
                      <a:pt x="249555" y="263843"/>
                      <a:pt x="248603" y="264795"/>
                      <a:pt x="247650" y="264795"/>
                    </a:cubicBezTo>
                    <a:cubicBezTo>
                      <a:pt x="244792" y="269558"/>
                      <a:pt x="241935" y="273368"/>
                      <a:pt x="239078" y="278130"/>
                    </a:cubicBezTo>
                    <a:cubicBezTo>
                      <a:pt x="239078" y="279083"/>
                      <a:pt x="238125" y="279083"/>
                      <a:pt x="238125" y="280035"/>
                    </a:cubicBezTo>
                    <a:cubicBezTo>
                      <a:pt x="235267" y="284797"/>
                      <a:pt x="231457" y="289560"/>
                      <a:pt x="228600" y="293370"/>
                    </a:cubicBezTo>
                    <a:cubicBezTo>
                      <a:pt x="227647" y="294322"/>
                      <a:pt x="227647" y="295275"/>
                      <a:pt x="226695" y="296228"/>
                    </a:cubicBezTo>
                    <a:cubicBezTo>
                      <a:pt x="222885" y="300990"/>
                      <a:pt x="220028" y="304800"/>
                      <a:pt x="216217" y="309563"/>
                    </a:cubicBezTo>
                    <a:cubicBezTo>
                      <a:pt x="215265" y="310515"/>
                      <a:pt x="215265" y="311468"/>
                      <a:pt x="214313" y="312420"/>
                    </a:cubicBezTo>
                    <a:cubicBezTo>
                      <a:pt x="211455" y="316230"/>
                      <a:pt x="208597" y="320040"/>
                      <a:pt x="204788" y="323850"/>
                    </a:cubicBezTo>
                    <a:cubicBezTo>
                      <a:pt x="203835" y="324803"/>
                      <a:pt x="202882" y="326708"/>
                      <a:pt x="201930" y="327660"/>
                    </a:cubicBezTo>
                    <a:cubicBezTo>
                      <a:pt x="198120" y="331470"/>
                      <a:pt x="195263" y="335280"/>
                      <a:pt x="191453" y="339090"/>
                    </a:cubicBezTo>
                    <a:cubicBezTo>
                      <a:pt x="190500" y="340043"/>
                      <a:pt x="190500" y="340043"/>
                      <a:pt x="189547" y="340995"/>
                    </a:cubicBezTo>
                    <a:cubicBezTo>
                      <a:pt x="185738" y="345758"/>
                      <a:pt x="181928" y="349568"/>
                      <a:pt x="177165" y="354330"/>
                    </a:cubicBezTo>
                    <a:cubicBezTo>
                      <a:pt x="176213" y="355283"/>
                      <a:pt x="175260" y="356235"/>
                      <a:pt x="173355" y="358140"/>
                    </a:cubicBezTo>
                    <a:cubicBezTo>
                      <a:pt x="170497" y="361950"/>
                      <a:pt x="166688" y="364808"/>
                      <a:pt x="162878" y="368618"/>
                    </a:cubicBezTo>
                    <a:cubicBezTo>
                      <a:pt x="161925" y="369570"/>
                      <a:pt x="160972" y="370522"/>
                      <a:pt x="159067" y="372428"/>
                    </a:cubicBezTo>
                    <a:cubicBezTo>
                      <a:pt x="154305" y="377190"/>
                      <a:pt x="150495" y="381000"/>
                      <a:pt x="145732" y="385763"/>
                    </a:cubicBezTo>
                    <a:cubicBezTo>
                      <a:pt x="144780" y="386715"/>
                      <a:pt x="143828" y="386715"/>
                      <a:pt x="143828" y="387668"/>
                    </a:cubicBezTo>
                    <a:cubicBezTo>
                      <a:pt x="140017" y="391478"/>
                      <a:pt x="136207" y="394335"/>
                      <a:pt x="132397" y="398145"/>
                    </a:cubicBezTo>
                    <a:cubicBezTo>
                      <a:pt x="130492" y="400050"/>
                      <a:pt x="127635" y="401955"/>
                      <a:pt x="125730" y="403860"/>
                    </a:cubicBezTo>
                    <a:cubicBezTo>
                      <a:pt x="122872" y="406718"/>
                      <a:pt x="120015" y="409575"/>
                      <a:pt x="117157" y="411480"/>
                    </a:cubicBezTo>
                    <a:cubicBezTo>
                      <a:pt x="115253" y="413385"/>
                      <a:pt x="112395" y="415290"/>
                      <a:pt x="110490" y="417195"/>
                    </a:cubicBezTo>
                    <a:cubicBezTo>
                      <a:pt x="107632" y="420053"/>
                      <a:pt x="104775" y="421958"/>
                      <a:pt x="100965" y="424815"/>
                    </a:cubicBezTo>
                    <a:cubicBezTo>
                      <a:pt x="98107" y="426720"/>
                      <a:pt x="96203" y="428625"/>
                      <a:pt x="93345" y="430530"/>
                    </a:cubicBezTo>
                    <a:cubicBezTo>
                      <a:pt x="90488" y="433388"/>
                      <a:pt x="86678" y="435293"/>
                      <a:pt x="83820" y="438150"/>
                    </a:cubicBezTo>
                    <a:cubicBezTo>
                      <a:pt x="80963" y="440055"/>
                      <a:pt x="79057" y="441960"/>
                      <a:pt x="76200" y="443865"/>
                    </a:cubicBezTo>
                    <a:cubicBezTo>
                      <a:pt x="72390" y="446722"/>
                      <a:pt x="69532" y="448628"/>
                      <a:pt x="65722" y="451485"/>
                    </a:cubicBezTo>
                    <a:cubicBezTo>
                      <a:pt x="62865" y="453390"/>
                      <a:pt x="60960" y="455295"/>
                      <a:pt x="58103" y="457200"/>
                    </a:cubicBezTo>
                    <a:cubicBezTo>
                      <a:pt x="54292" y="460058"/>
                      <a:pt x="50482" y="462915"/>
                      <a:pt x="46672" y="464820"/>
                    </a:cubicBezTo>
                    <a:cubicBezTo>
                      <a:pt x="43815" y="466725"/>
                      <a:pt x="41910" y="468630"/>
                      <a:pt x="39053" y="469583"/>
                    </a:cubicBezTo>
                    <a:cubicBezTo>
                      <a:pt x="35242" y="472440"/>
                      <a:pt x="30480" y="475297"/>
                      <a:pt x="26670" y="478155"/>
                    </a:cubicBezTo>
                    <a:cubicBezTo>
                      <a:pt x="24765" y="479108"/>
                      <a:pt x="22860" y="481013"/>
                      <a:pt x="20003" y="481965"/>
                    </a:cubicBezTo>
                    <a:cubicBezTo>
                      <a:pt x="13335" y="486728"/>
                      <a:pt x="7620" y="490538"/>
                      <a:pt x="953" y="494347"/>
                    </a:cubicBezTo>
                    <a:lnTo>
                      <a:pt x="0" y="816293"/>
                    </a:lnTo>
                    <a:cubicBezTo>
                      <a:pt x="6667" y="812483"/>
                      <a:pt x="13335" y="807720"/>
                      <a:pt x="19050" y="803910"/>
                    </a:cubicBezTo>
                    <a:cubicBezTo>
                      <a:pt x="22860" y="802005"/>
                      <a:pt x="24765" y="800100"/>
                      <a:pt x="26670" y="799147"/>
                    </a:cubicBezTo>
                    <a:close/>
                  </a:path>
                </a:pathLst>
              </a:custGeom>
              <a:solidFill>
                <a:srgbClr val="E6E6E6"/>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DAE58D7F-F59A-42E2-88F5-FDAA7CBDAE89}"/>
                  </a:ext>
                </a:extLst>
              </p:cNvPr>
              <p:cNvSpPr/>
              <p:nvPr/>
            </p:nvSpPr>
            <p:spPr>
              <a:xfrm>
                <a:off x="6840123" y="4222114"/>
                <a:ext cx="4416748" cy="2239327"/>
              </a:xfrm>
              <a:custGeom>
                <a:avLst/>
                <a:gdLst>
                  <a:gd name="connsiteX0" fmla="*/ 4413891 w 4416748"/>
                  <a:gd name="connsiteY0" fmla="*/ 1263015 h 2239327"/>
                  <a:gd name="connsiteX1" fmla="*/ 4413891 w 4416748"/>
                  <a:gd name="connsiteY1" fmla="*/ 1271587 h 2239327"/>
                  <a:gd name="connsiteX2" fmla="*/ 4412938 w 4416748"/>
                  <a:gd name="connsiteY2" fmla="*/ 1279208 h 2239327"/>
                  <a:gd name="connsiteX3" fmla="*/ 4411986 w 4416748"/>
                  <a:gd name="connsiteY3" fmla="*/ 1287780 h 2239327"/>
                  <a:gd name="connsiteX4" fmla="*/ 4411034 w 4416748"/>
                  <a:gd name="connsiteY4" fmla="*/ 1295400 h 2239327"/>
                  <a:gd name="connsiteX5" fmla="*/ 4410081 w 4416748"/>
                  <a:gd name="connsiteY5" fmla="*/ 1303973 h 2239327"/>
                  <a:gd name="connsiteX6" fmla="*/ 4409129 w 4416748"/>
                  <a:gd name="connsiteY6" fmla="*/ 1311592 h 2239327"/>
                  <a:gd name="connsiteX7" fmla="*/ 4407223 w 4416748"/>
                  <a:gd name="connsiteY7" fmla="*/ 1320165 h 2239327"/>
                  <a:gd name="connsiteX8" fmla="*/ 4406271 w 4416748"/>
                  <a:gd name="connsiteY8" fmla="*/ 1327785 h 2239327"/>
                  <a:gd name="connsiteX9" fmla="*/ 4404366 w 4416748"/>
                  <a:gd name="connsiteY9" fmla="*/ 1336358 h 2239327"/>
                  <a:gd name="connsiteX10" fmla="*/ 4402461 w 4416748"/>
                  <a:gd name="connsiteY10" fmla="*/ 1343978 h 2239327"/>
                  <a:gd name="connsiteX11" fmla="*/ 4400556 w 4416748"/>
                  <a:gd name="connsiteY11" fmla="*/ 1352550 h 2239327"/>
                  <a:gd name="connsiteX12" fmla="*/ 4398651 w 4416748"/>
                  <a:gd name="connsiteY12" fmla="*/ 1360170 h 2239327"/>
                  <a:gd name="connsiteX13" fmla="*/ 4395794 w 4416748"/>
                  <a:gd name="connsiteY13" fmla="*/ 1369695 h 2239327"/>
                  <a:gd name="connsiteX14" fmla="*/ 4393888 w 4416748"/>
                  <a:gd name="connsiteY14" fmla="*/ 1376362 h 2239327"/>
                  <a:gd name="connsiteX15" fmla="*/ 4391031 w 4416748"/>
                  <a:gd name="connsiteY15" fmla="*/ 1385887 h 2239327"/>
                  <a:gd name="connsiteX16" fmla="*/ 4389126 w 4416748"/>
                  <a:gd name="connsiteY16" fmla="*/ 1392555 h 2239327"/>
                  <a:gd name="connsiteX17" fmla="*/ 4383411 w 4416748"/>
                  <a:gd name="connsiteY17" fmla="*/ 1405890 h 2239327"/>
                  <a:gd name="connsiteX18" fmla="*/ 4382459 w 4416748"/>
                  <a:gd name="connsiteY18" fmla="*/ 1408748 h 2239327"/>
                  <a:gd name="connsiteX19" fmla="*/ 4374838 w 4416748"/>
                  <a:gd name="connsiteY19" fmla="*/ 1424940 h 2239327"/>
                  <a:gd name="connsiteX20" fmla="*/ 4372934 w 4416748"/>
                  <a:gd name="connsiteY20" fmla="*/ 1429703 h 2239327"/>
                  <a:gd name="connsiteX21" fmla="*/ 4367219 w 4416748"/>
                  <a:gd name="connsiteY21" fmla="*/ 1441133 h 2239327"/>
                  <a:gd name="connsiteX22" fmla="*/ 4364361 w 4416748"/>
                  <a:gd name="connsiteY22" fmla="*/ 1446848 h 2239327"/>
                  <a:gd name="connsiteX23" fmla="*/ 4358646 w 4416748"/>
                  <a:gd name="connsiteY23" fmla="*/ 1456373 h 2239327"/>
                  <a:gd name="connsiteX24" fmla="*/ 4351026 w 4416748"/>
                  <a:gd name="connsiteY24" fmla="*/ 1468755 h 2239327"/>
                  <a:gd name="connsiteX25" fmla="*/ 4349121 w 4416748"/>
                  <a:gd name="connsiteY25" fmla="*/ 1471612 h 2239327"/>
                  <a:gd name="connsiteX26" fmla="*/ 4340548 w 4416748"/>
                  <a:gd name="connsiteY26" fmla="*/ 1484948 h 2239327"/>
                  <a:gd name="connsiteX27" fmla="*/ 4339596 w 4416748"/>
                  <a:gd name="connsiteY27" fmla="*/ 1486853 h 2239327"/>
                  <a:gd name="connsiteX28" fmla="*/ 4331023 w 4416748"/>
                  <a:gd name="connsiteY28" fmla="*/ 1500187 h 2239327"/>
                  <a:gd name="connsiteX29" fmla="*/ 4330071 w 4416748"/>
                  <a:gd name="connsiteY29" fmla="*/ 1501140 h 2239327"/>
                  <a:gd name="connsiteX30" fmla="*/ 4320546 w 4416748"/>
                  <a:gd name="connsiteY30" fmla="*/ 1514475 h 2239327"/>
                  <a:gd name="connsiteX31" fmla="*/ 4318641 w 4416748"/>
                  <a:gd name="connsiteY31" fmla="*/ 1516380 h 2239327"/>
                  <a:gd name="connsiteX32" fmla="*/ 4309116 w 4416748"/>
                  <a:gd name="connsiteY32" fmla="*/ 1528762 h 2239327"/>
                  <a:gd name="connsiteX33" fmla="*/ 4306259 w 4416748"/>
                  <a:gd name="connsiteY33" fmla="*/ 1531620 h 2239327"/>
                  <a:gd name="connsiteX34" fmla="*/ 4296734 w 4416748"/>
                  <a:gd name="connsiteY34" fmla="*/ 1543050 h 2239327"/>
                  <a:gd name="connsiteX35" fmla="*/ 4294829 w 4416748"/>
                  <a:gd name="connsiteY35" fmla="*/ 1544955 h 2239327"/>
                  <a:gd name="connsiteX36" fmla="*/ 4283398 w 4416748"/>
                  <a:gd name="connsiteY36" fmla="*/ 1557337 h 2239327"/>
                  <a:gd name="connsiteX37" fmla="*/ 4280541 w 4416748"/>
                  <a:gd name="connsiteY37" fmla="*/ 1560195 h 2239327"/>
                  <a:gd name="connsiteX38" fmla="*/ 4270063 w 4416748"/>
                  <a:gd name="connsiteY38" fmla="*/ 1571625 h 2239327"/>
                  <a:gd name="connsiteX39" fmla="*/ 4268159 w 4416748"/>
                  <a:gd name="connsiteY39" fmla="*/ 1573530 h 2239327"/>
                  <a:gd name="connsiteX40" fmla="*/ 4255776 w 4416748"/>
                  <a:gd name="connsiteY40" fmla="*/ 1585912 h 2239327"/>
                  <a:gd name="connsiteX41" fmla="*/ 4252919 w 4416748"/>
                  <a:gd name="connsiteY41" fmla="*/ 1588770 h 2239327"/>
                  <a:gd name="connsiteX42" fmla="*/ 4241488 w 4416748"/>
                  <a:gd name="connsiteY42" fmla="*/ 1599248 h 2239327"/>
                  <a:gd name="connsiteX43" fmla="*/ 4239584 w 4416748"/>
                  <a:gd name="connsiteY43" fmla="*/ 1601153 h 2239327"/>
                  <a:gd name="connsiteX44" fmla="*/ 4232916 w 4416748"/>
                  <a:gd name="connsiteY44" fmla="*/ 1607820 h 2239327"/>
                  <a:gd name="connsiteX45" fmla="*/ 4224344 w 4416748"/>
                  <a:gd name="connsiteY45" fmla="*/ 1615440 h 2239327"/>
                  <a:gd name="connsiteX46" fmla="*/ 4216723 w 4416748"/>
                  <a:gd name="connsiteY46" fmla="*/ 1622108 h 2239327"/>
                  <a:gd name="connsiteX47" fmla="*/ 4208151 w 4416748"/>
                  <a:gd name="connsiteY47" fmla="*/ 1629728 h 2239327"/>
                  <a:gd name="connsiteX48" fmla="*/ 4200531 w 4416748"/>
                  <a:gd name="connsiteY48" fmla="*/ 1636395 h 2239327"/>
                  <a:gd name="connsiteX49" fmla="*/ 4191006 w 4416748"/>
                  <a:gd name="connsiteY49" fmla="*/ 1644015 h 2239327"/>
                  <a:gd name="connsiteX50" fmla="*/ 4182434 w 4416748"/>
                  <a:gd name="connsiteY50" fmla="*/ 1650683 h 2239327"/>
                  <a:gd name="connsiteX51" fmla="*/ 4172909 w 4416748"/>
                  <a:gd name="connsiteY51" fmla="*/ 1658303 h 2239327"/>
                  <a:gd name="connsiteX52" fmla="*/ 4164336 w 4416748"/>
                  <a:gd name="connsiteY52" fmla="*/ 1664970 h 2239327"/>
                  <a:gd name="connsiteX53" fmla="*/ 4154811 w 4416748"/>
                  <a:gd name="connsiteY53" fmla="*/ 1671637 h 2239327"/>
                  <a:gd name="connsiteX54" fmla="*/ 4146238 w 4416748"/>
                  <a:gd name="connsiteY54" fmla="*/ 1678305 h 2239327"/>
                  <a:gd name="connsiteX55" fmla="*/ 4135761 w 4416748"/>
                  <a:gd name="connsiteY55" fmla="*/ 1684973 h 2239327"/>
                  <a:gd name="connsiteX56" fmla="*/ 4126236 w 4416748"/>
                  <a:gd name="connsiteY56" fmla="*/ 1690687 h 2239327"/>
                  <a:gd name="connsiteX57" fmla="*/ 4115759 w 4416748"/>
                  <a:gd name="connsiteY57" fmla="*/ 1697355 h 2239327"/>
                  <a:gd name="connsiteX58" fmla="*/ 4106234 w 4416748"/>
                  <a:gd name="connsiteY58" fmla="*/ 1703070 h 2239327"/>
                  <a:gd name="connsiteX59" fmla="*/ 4095756 w 4416748"/>
                  <a:gd name="connsiteY59" fmla="*/ 1709737 h 2239327"/>
                  <a:gd name="connsiteX60" fmla="*/ 4078611 w 4416748"/>
                  <a:gd name="connsiteY60" fmla="*/ 1720215 h 2239327"/>
                  <a:gd name="connsiteX61" fmla="*/ 4051941 w 4416748"/>
                  <a:gd name="connsiteY61" fmla="*/ 1735455 h 2239327"/>
                  <a:gd name="connsiteX62" fmla="*/ 4044321 w 4416748"/>
                  <a:gd name="connsiteY62" fmla="*/ 1739265 h 2239327"/>
                  <a:gd name="connsiteX63" fmla="*/ 4023366 w 4416748"/>
                  <a:gd name="connsiteY63" fmla="*/ 1749742 h 2239327"/>
                  <a:gd name="connsiteX64" fmla="*/ 4016698 w 4416748"/>
                  <a:gd name="connsiteY64" fmla="*/ 1753553 h 2239327"/>
                  <a:gd name="connsiteX65" fmla="*/ 3989076 w 4416748"/>
                  <a:gd name="connsiteY65" fmla="*/ 1766887 h 2239327"/>
                  <a:gd name="connsiteX66" fmla="*/ 3984313 w 4416748"/>
                  <a:gd name="connsiteY66" fmla="*/ 1768792 h 2239327"/>
                  <a:gd name="connsiteX67" fmla="*/ 3960501 w 4416748"/>
                  <a:gd name="connsiteY67" fmla="*/ 1779270 h 2239327"/>
                  <a:gd name="connsiteX68" fmla="*/ 3951928 w 4416748"/>
                  <a:gd name="connsiteY68" fmla="*/ 1783080 h 2239327"/>
                  <a:gd name="connsiteX69" fmla="*/ 3928116 w 4416748"/>
                  <a:gd name="connsiteY69" fmla="*/ 1792605 h 2239327"/>
                  <a:gd name="connsiteX70" fmla="*/ 3922401 w 4416748"/>
                  <a:gd name="connsiteY70" fmla="*/ 1795462 h 2239327"/>
                  <a:gd name="connsiteX71" fmla="*/ 3892873 w 4416748"/>
                  <a:gd name="connsiteY71" fmla="*/ 1806892 h 2239327"/>
                  <a:gd name="connsiteX72" fmla="*/ 3885253 w 4416748"/>
                  <a:gd name="connsiteY72" fmla="*/ 1809750 h 2239327"/>
                  <a:gd name="connsiteX73" fmla="*/ 3862393 w 4416748"/>
                  <a:gd name="connsiteY73" fmla="*/ 1818323 h 2239327"/>
                  <a:gd name="connsiteX74" fmla="*/ 3853821 w 4416748"/>
                  <a:gd name="connsiteY74" fmla="*/ 1821180 h 2239327"/>
                  <a:gd name="connsiteX75" fmla="*/ 3825246 w 4416748"/>
                  <a:gd name="connsiteY75" fmla="*/ 1830705 h 2239327"/>
                  <a:gd name="connsiteX76" fmla="*/ 3823341 w 4416748"/>
                  <a:gd name="connsiteY76" fmla="*/ 1831658 h 2239327"/>
                  <a:gd name="connsiteX77" fmla="*/ 3797623 w 4416748"/>
                  <a:gd name="connsiteY77" fmla="*/ 1840230 h 2239327"/>
                  <a:gd name="connsiteX78" fmla="*/ 3791909 w 4416748"/>
                  <a:gd name="connsiteY78" fmla="*/ 1842135 h 2239327"/>
                  <a:gd name="connsiteX79" fmla="*/ 3771906 w 4416748"/>
                  <a:gd name="connsiteY79" fmla="*/ 1847850 h 2239327"/>
                  <a:gd name="connsiteX80" fmla="*/ 3762381 w 4416748"/>
                  <a:gd name="connsiteY80" fmla="*/ 1850708 h 2239327"/>
                  <a:gd name="connsiteX81" fmla="*/ 3746188 w 4416748"/>
                  <a:gd name="connsiteY81" fmla="*/ 1855470 h 2239327"/>
                  <a:gd name="connsiteX82" fmla="*/ 3734759 w 4416748"/>
                  <a:gd name="connsiteY82" fmla="*/ 1858328 h 2239327"/>
                  <a:gd name="connsiteX83" fmla="*/ 3719518 w 4416748"/>
                  <a:gd name="connsiteY83" fmla="*/ 1862137 h 2239327"/>
                  <a:gd name="connsiteX84" fmla="*/ 3708088 w 4416748"/>
                  <a:gd name="connsiteY84" fmla="*/ 1864995 h 2239327"/>
                  <a:gd name="connsiteX85" fmla="*/ 3692848 w 4416748"/>
                  <a:gd name="connsiteY85" fmla="*/ 1868805 h 2239327"/>
                  <a:gd name="connsiteX86" fmla="*/ 3680466 w 4416748"/>
                  <a:gd name="connsiteY86" fmla="*/ 1871662 h 2239327"/>
                  <a:gd name="connsiteX87" fmla="*/ 3665226 w 4416748"/>
                  <a:gd name="connsiteY87" fmla="*/ 1875473 h 2239327"/>
                  <a:gd name="connsiteX88" fmla="*/ 3652843 w 4416748"/>
                  <a:gd name="connsiteY88" fmla="*/ 1878330 h 2239327"/>
                  <a:gd name="connsiteX89" fmla="*/ 3637603 w 4416748"/>
                  <a:gd name="connsiteY89" fmla="*/ 1881187 h 2239327"/>
                  <a:gd name="connsiteX90" fmla="*/ 3625221 w 4416748"/>
                  <a:gd name="connsiteY90" fmla="*/ 1884045 h 2239327"/>
                  <a:gd name="connsiteX91" fmla="*/ 3609981 w 4416748"/>
                  <a:gd name="connsiteY91" fmla="*/ 1886903 h 2239327"/>
                  <a:gd name="connsiteX92" fmla="*/ 3599503 w 4416748"/>
                  <a:gd name="connsiteY92" fmla="*/ 1888808 h 2239327"/>
                  <a:gd name="connsiteX93" fmla="*/ 3573786 w 4416748"/>
                  <a:gd name="connsiteY93" fmla="*/ 1893570 h 2239327"/>
                  <a:gd name="connsiteX94" fmla="*/ 3566166 w 4416748"/>
                  <a:gd name="connsiteY94" fmla="*/ 1894523 h 2239327"/>
                  <a:gd name="connsiteX95" fmla="*/ 3533781 w 4416748"/>
                  <a:gd name="connsiteY95" fmla="*/ 1899285 h 2239327"/>
                  <a:gd name="connsiteX96" fmla="*/ 3527113 w 4416748"/>
                  <a:gd name="connsiteY96" fmla="*/ 1900237 h 2239327"/>
                  <a:gd name="connsiteX97" fmla="*/ 3500443 w 4416748"/>
                  <a:gd name="connsiteY97" fmla="*/ 1904048 h 2239327"/>
                  <a:gd name="connsiteX98" fmla="*/ 3489966 w 4416748"/>
                  <a:gd name="connsiteY98" fmla="*/ 1905000 h 2239327"/>
                  <a:gd name="connsiteX99" fmla="*/ 3462343 w 4416748"/>
                  <a:gd name="connsiteY99" fmla="*/ 1907858 h 2239327"/>
                  <a:gd name="connsiteX100" fmla="*/ 3455676 w 4416748"/>
                  <a:gd name="connsiteY100" fmla="*/ 1908810 h 2239327"/>
                  <a:gd name="connsiteX101" fmla="*/ 3426148 w 4416748"/>
                  <a:gd name="connsiteY101" fmla="*/ 1911667 h 2239327"/>
                  <a:gd name="connsiteX102" fmla="*/ 3421386 w 4416748"/>
                  <a:gd name="connsiteY102" fmla="*/ 1911667 h 2239327"/>
                  <a:gd name="connsiteX103" fmla="*/ 3396621 w 4416748"/>
                  <a:gd name="connsiteY103" fmla="*/ 1913573 h 2239327"/>
                  <a:gd name="connsiteX104" fmla="*/ 3386143 w 4416748"/>
                  <a:gd name="connsiteY104" fmla="*/ 1914525 h 2239327"/>
                  <a:gd name="connsiteX105" fmla="*/ 3366141 w 4416748"/>
                  <a:gd name="connsiteY105" fmla="*/ 1915478 h 2239327"/>
                  <a:gd name="connsiteX106" fmla="*/ 3354711 w 4416748"/>
                  <a:gd name="connsiteY106" fmla="*/ 1916430 h 2239327"/>
                  <a:gd name="connsiteX107" fmla="*/ 3335661 w 4416748"/>
                  <a:gd name="connsiteY107" fmla="*/ 1917383 h 2239327"/>
                  <a:gd name="connsiteX108" fmla="*/ 3323278 w 4416748"/>
                  <a:gd name="connsiteY108" fmla="*/ 1917383 h 2239327"/>
                  <a:gd name="connsiteX109" fmla="*/ 3307086 w 4416748"/>
                  <a:gd name="connsiteY109" fmla="*/ 1917383 h 2239327"/>
                  <a:gd name="connsiteX110" fmla="*/ 3293751 w 4416748"/>
                  <a:gd name="connsiteY110" fmla="*/ 1917383 h 2239327"/>
                  <a:gd name="connsiteX111" fmla="*/ 3277559 w 4416748"/>
                  <a:gd name="connsiteY111" fmla="*/ 1917383 h 2239327"/>
                  <a:gd name="connsiteX112" fmla="*/ 3265176 w 4416748"/>
                  <a:gd name="connsiteY112" fmla="*/ 1917383 h 2239327"/>
                  <a:gd name="connsiteX113" fmla="*/ 3248984 w 4416748"/>
                  <a:gd name="connsiteY113" fmla="*/ 1917383 h 2239327"/>
                  <a:gd name="connsiteX114" fmla="*/ 3236601 w 4416748"/>
                  <a:gd name="connsiteY114" fmla="*/ 1917383 h 2239327"/>
                  <a:gd name="connsiteX115" fmla="*/ 3220409 w 4416748"/>
                  <a:gd name="connsiteY115" fmla="*/ 1917383 h 2239327"/>
                  <a:gd name="connsiteX116" fmla="*/ 3208026 w 4416748"/>
                  <a:gd name="connsiteY116" fmla="*/ 1917383 h 2239327"/>
                  <a:gd name="connsiteX117" fmla="*/ 3192786 w 4416748"/>
                  <a:gd name="connsiteY117" fmla="*/ 1916430 h 2239327"/>
                  <a:gd name="connsiteX118" fmla="*/ 3179451 w 4416748"/>
                  <a:gd name="connsiteY118" fmla="*/ 1916430 h 2239327"/>
                  <a:gd name="connsiteX119" fmla="*/ 3164211 w 4416748"/>
                  <a:gd name="connsiteY119" fmla="*/ 1915478 h 2239327"/>
                  <a:gd name="connsiteX120" fmla="*/ 3151828 w 4416748"/>
                  <a:gd name="connsiteY120" fmla="*/ 1914525 h 2239327"/>
                  <a:gd name="connsiteX121" fmla="*/ 3136588 w 4416748"/>
                  <a:gd name="connsiteY121" fmla="*/ 1913573 h 2239327"/>
                  <a:gd name="connsiteX122" fmla="*/ 3124206 w 4416748"/>
                  <a:gd name="connsiteY122" fmla="*/ 1912620 h 2239327"/>
                  <a:gd name="connsiteX123" fmla="*/ 3108013 w 4416748"/>
                  <a:gd name="connsiteY123" fmla="*/ 1911667 h 2239327"/>
                  <a:gd name="connsiteX124" fmla="*/ 3096584 w 4416748"/>
                  <a:gd name="connsiteY124" fmla="*/ 1910715 h 2239327"/>
                  <a:gd name="connsiteX125" fmla="*/ 3079438 w 4416748"/>
                  <a:gd name="connsiteY125" fmla="*/ 1908810 h 2239327"/>
                  <a:gd name="connsiteX126" fmla="*/ 3068961 w 4416748"/>
                  <a:gd name="connsiteY126" fmla="*/ 1907858 h 2239327"/>
                  <a:gd name="connsiteX127" fmla="*/ 3049911 w 4416748"/>
                  <a:gd name="connsiteY127" fmla="*/ 1905953 h 2239327"/>
                  <a:gd name="connsiteX128" fmla="*/ 3041338 w 4416748"/>
                  <a:gd name="connsiteY128" fmla="*/ 1905000 h 2239327"/>
                  <a:gd name="connsiteX129" fmla="*/ 3013716 w 4416748"/>
                  <a:gd name="connsiteY129" fmla="*/ 1902142 h 2239327"/>
                  <a:gd name="connsiteX130" fmla="*/ 3010859 w 4416748"/>
                  <a:gd name="connsiteY130" fmla="*/ 1902142 h 2239327"/>
                  <a:gd name="connsiteX131" fmla="*/ 2986093 w 4416748"/>
                  <a:gd name="connsiteY131" fmla="*/ 1899285 h 2239327"/>
                  <a:gd name="connsiteX132" fmla="*/ 2979426 w 4416748"/>
                  <a:gd name="connsiteY132" fmla="*/ 1898333 h 2239327"/>
                  <a:gd name="connsiteX133" fmla="*/ 2958471 w 4416748"/>
                  <a:gd name="connsiteY133" fmla="*/ 1895475 h 2239327"/>
                  <a:gd name="connsiteX134" fmla="*/ 2947993 w 4416748"/>
                  <a:gd name="connsiteY134" fmla="*/ 1893570 h 2239327"/>
                  <a:gd name="connsiteX135" fmla="*/ 2930848 w 4416748"/>
                  <a:gd name="connsiteY135" fmla="*/ 1890712 h 2239327"/>
                  <a:gd name="connsiteX136" fmla="*/ 2919418 w 4416748"/>
                  <a:gd name="connsiteY136" fmla="*/ 1888808 h 2239327"/>
                  <a:gd name="connsiteX137" fmla="*/ 2903226 w 4416748"/>
                  <a:gd name="connsiteY137" fmla="*/ 1885950 h 2239327"/>
                  <a:gd name="connsiteX138" fmla="*/ 2891796 w 4416748"/>
                  <a:gd name="connsiteY138" fmla="*/ 1884045 h 2239327"/>
                  <a:gd name="connsiteX139" fmla="*/ 2875603 w 4416748"/>
                  <a:gd name="connsiteY139" fmla="*/ 1881187 h 2239327"/>
                  <a:gd name="connsiteX140" fmla="*/ 2864173 w 4416748"/>
                  <a:gd name="connsiteY140" fmla="*/ 1879283 h 2239327"/>
                  <a:gd name="connsiteX141" fmla="*/ 2846076 w 4416748"/>
                  <a:gd name="connsiteY141" fmla="*/ 1875473 h 2239327"/>
                  <a:gd name="connsiteX142" fmla="*/ 2834646 w 4416748"/>
                  <a:gd name="connsiteY142" fmla="*/ 1872615 h 2239327"/>
                  <a:gd name="connsiteX143" fmla="*/ 2816548 w 4416748"/>
                  <a:gd name="connsiteY143" fmla="*/ 1868805 h 2239327"/>
                  <a:gd name="connsiteX144" fmla="*/ 2805118 w 4416748"/>
                  <a:gd name="connsiteY144" fmla="*/ 1865948 h 2239327"/>
                  <a:gd name="connsiteX145" fmla="*/ 2787021 w 4416748"/>
                  <a:gd name="connsiteY145" fmla="*/ 1861185 h 2239327"/>
                  <a:gd name="connsiteX146" fmla="*/ 2777496 w 4416748"/>
                  <a:gd name="connsiteY146" fmla="*/ 1858328 h 2239327"/>
                  <a:gd name="connsiteX147" fmla="*/ 2754636 w 4416748"/>
                  <a:gd name="connsiteY147" fmla="*/ 1852612 h 2239327"/>
                  <a:gd name="connsiteX148" fmla="*/ 2748921 w 4416748"/>
                  <a:gd name="connsiteY148" fmla="*/ 1850708 h 2239327"/>
                  <a:gd name="connsiteX149" fmla="*/ 2716536 w 4416748"/>
                  <a:gd name="connsiteY149" fmla="*/ 1841183 h 2239327"/>
                  <a:gd name="connsiteX150" fmla="*/ 2707963 w 4416748"/>
                  <a:gd name="connsiteY150" fmla="*/ 1838325 h 2239327"/>
                  <a:gd name="connsiteX151" fmla="*/ 2682246 w 4416748"/>
                  <a:gd name="connsiteY151" fmla="*/ 1829753 h 2239327"/>
                  <a:gd name="connsiteX152" fmla="*/ 2675578 w 4416748"/>
                  <a:gd name="connsiteY152" fmla="*/ 1827848 h 2239327"/>
                  <a:gd name="connsiteX153" fmla="*/ 2645098 w 4416748"/>
                  <a:gd name="connsiteY153" fmla="*/ 1817370 h 2239327"/>
                  <a:gd name="connsiteX154" fmla="*/ 2638431 w 4416748"/>
                  <a:gd name="connsiteY154" fmla="*/ 1814512 h 2239327"/>
                  <a:gd name="connsiteX155" fmla="*/ 2613666 w 4416748"/>
                  <a:gd name="connsiteY155" fmla="*/ 1804987 h 2239327"/>
                  <a:gd name="connsiteX156" fmla="*/ 2604141 w 4416748"/>
                  <a:gd name="connsiteY156" fmla="*/ 1801178 h 2239327"/>
                  <a:gd name="connsiteX157" fmla="*/ 2593663 w 4416748"/>
                  <a:gd name="connsiteY157" fmla="*/ 1797367 h 2239327"/>
                  <a:gd name="connsiteX158" fmla="*/ 2580328 w 4416748"/>
                  <a:gd name="connsiteY158" fmla="*/ 1791653 h 2239327"/>
                  <a:gd name="connsiteX159" fmla="*/ 2570803 w 4416748"/>
                  <a:gd name="connsiteY159" fmla="*/ 1787842 h 2239327"/>
                  <a:gd name="connsiteX160" fmla="*/ 2558421 w 4416748"/>
                  <a:gd name="connsiteY160" fmla="*/ 1782128 h 2239327"/>
                  <a:gd name="connsiteX161" fmla="*/ 2548896 w 4416748"/>
                  <a:gd name="connsiteY161" fmla="*/ 1777365 h 2239327"/>
                  <a:gd name="connsiteX162" fmla="*/ 2536513 w 4416748"/>
                  <a:gd name="connsiteY162" fmla="*/ 1771650 h 2239327"/>
                  <a:gd name="connsiteX163" fmla="*/ 2526988 w 4416748"/>
                  <a:gd name="connsiteY163" fmla="*/ 1766887 h 2239327"/>
                  <a:gd name="connsiteX164" fmla="*/ 2514606 w 4416748"/>
                  <a:gd name="connsiteY164" fmla="*/ 1761173 h 2239327"/>
                  <a:gd name="connsiteX165" fmla="*/ 2505081 w 4416748"/>
                  <a:gd name="connsiteY165" fmla="*/ 1756410 h 2239327"/>
                  <a:gd name="connsiteX166" fmla="*/ 2491746 w 4416748"/>
                  <a:gd name="connsiteY166" fmla="*/ 1749742 h 2239327"/>
                  <a:gd name="connsiteX167" fmla="*/ 2483173 w 4416748"/>
                  <a:gd name="connsiteY167" fmla="*/ 1744980 h 2239327"/>
                  <a:gd name="connsiteX168" fmla="*/ 2468886 w 4416748"/>
                  <a:gd name="connsiteY168" fmla="*/ 1737360 h 2239327"/>
                  <a:gd name="connsiteX169" fmla="*/ 2462218 w 4416748"/>
                  <a:gd name="connsiteY169" fmla="*/ 1733550 h 2239327"/>
                  <a:gd name="connsiteX170" fmla="*/ 2441263 w 4416748"/>
                  <a:gd name="connsiteY170" fmla="*/ 1722120 h 2239327"/>
                  <a:gd name="connsiteX171" fmla="*/ 2394591 w 4416748"/>
                  <a:gd name="connsiteY171" fmla="*/ 1693545 h 2239327"/>
                  <a:gd name="connsiteX172" fmla="*/ 351478 w 4416748"/>
                  <a:gd name="connsiteY172" fmla="*/ 516255 h 2239327"/>
                  <a:gd name="connsiteX173" fmla="*/ 88588 w 4416748"/>
                  <a:gd name="connsiteY173" fmla="*/ 273367 h 2239327"/>
                  <a:gd name="connsiteX174" fmla="*/ 67633 w 4416748"/>
                  <a:gd name="connsiteY174" fmla="*/ 240030 h 2239327"/>
                  <a:gd name="connsiteX175" fmla="*/ 28581 w 4416748"/>
                  <a:gd name="connsiteY175" fmla="*/ 155257 h 2239327"/>
                  <a:gd name="connsiteX176" fmla="*/ 958 w 4416748"/>
                  <a:gd name="connsiteY176" fmla="*/ 0 h 2239327"/>
                  <a:gd name="connsiteX177" fmla="*/ 6 w 4416748"/>
                  <a:gd name="connsiteY177" fmla="*/ 321945 h 2239327"/>
                  <a:gd name="connsiteX178" fmla="*/ 350526 w 4416748"/>
                  <a:gd name="connsiteY178" fmla="*/ 838200 h 2239327"/>
                  <a:gd name="connsiteX179" fmla="*/ 2390781 w 4416748"/>
                  <a:gd name="connsiteY179" fmla="*/ 2014537 h 2239327"/>
                  <a:gd name="connsiteX180" fmla="*/ 2437453 w 4416748"/>
                  <a:gd name="connsiteY180" fmla="*/ 2043112 h 2239327"/>
                  <a:gd name="connsiteX181" fmla="*/ 2458409 w 4416748"/>
                  <a:gd name="connsiteY181" fmla="*/ 2054542 h 2239327"/>
                  <a:gd name="connsiteX182" fmla="*/ 2465076 w 4416748"/>
                  <a:gd name="connsiteY182" fmla="*/ 2058353 h 2239327"/>
                  <a:gd name="connsiteX183" fmla="*/ 2479363 w 4416748"/>
                  <a:gd name="connsiteY183" fmla="*/ 2065973 h 2239327"/>
                  <a:gd name="connsiteX184" fmla="*/ 2487936 w 4416748"/>
                  <a:gd name="connsiteY184" fmla="*/ 2070735 h 2239327"/>
                  <a:gd name="connsiteX185" fmla="*/ 2501271 w 4416748"/>
                  <a:gd name="connsiteY185" fmla="*/ 2077403 h 2239327"/>
                  <a:gd name="connsiteX186" fmla="*/ 2510796 w 4416748"/>
                  <a:gd name="connsiteY186" fmla="*/ 2082165 h 2239327"/>
                  <a:gd name="connsiteX187" fmla="*/ 2523178 w 4416748"/>
                  <a:gd name="connsiteY187" fmla="*/ 2087880 h 2239327"/>
                  <a:gd name="connsiteX188" fmla="*/ 2532703 w 4416748"/>
                  <a:gd name="connsiteY188" fmla="*/ 2092642 h 2239327"/>
                  <a:gd name="connsiteX189" fmla="*/ 2545086 w 4416748"/>
                  <a:gd name="connsiteY189" fmla="*/ 2098358 h 2239327"/>
                  <a:gd name="connsiteX190" fmla="*/ 2554611 w 4416748"/>
                  <a:gd name="connsiteY190" fmla="*/ 2103120 h 2239327"/>
                  <a:gd name="connsiteX191" fmla="*/ 2566993 w 4416748"/>
                  <a:gd name="connsiteY191" fmla="*/ 2108835 h 2239327"/>
                  <a:gd name="connsiteX192" fmla="*/ 2576518 w 4416748"/>
                  <a:gd name="connsiteY192" fmla="*/ 2112645 h 2239327"/>
                  <a:gd name="connsiteX193" fmla="*/ 2589853 w 4416748"/>
                  <a:gd name="connsiteY193" fmla="*/ 2118360 h 2239327"/>
                  <a:gd name="connsiteX194" fmla="*/ 2600331 w 4416748"/>
                  <a:gd name="connsiteY194" fmla="*/ 2122170 h 2239327"/>
                  <a:gd name="connsiteX195" fmla="*/ 2605093 w 4416748"/>
                  <a:gd name="connsiteY195" fmla="*/ 2124075 h 2239327"/>
                  <a:gd name="connsiteX196" fmla="*/ 2609856 w 4416748"/>
                  <a:gd name="connsiteY196" fmla="*/ 2125980 h 2239327"/>
                  <a:gd name="connsiteX197" fmla="*/ 2634621 w 4416748"/>
                  <a:gd name="connsiteY197" fmla="*/ 2135505 h 2239327"/>
                  <a:gd name="connsiteX198" fmla="*/ 2641288 w 4416748"/>
                  <a:gd name="connsiteY198" fmla="*/ 2138362 h 2239327"/>
                  <a:gd name="connsiteX199" fmla="*/ 2671768 w 4416748"/>
                  <a:gd name="connsiteY199" fmla="*/ 2148840 h 2239327"/>
                  <a:gd name="connsiteX200" fmla="*/ 2678436 w 4416748"/>
                  <a:gd name="connsiteY200" fmla="*/ 2150745 h 2239327"/>
                  <a:gd name="connsiteX201" fmla="*/ 2704153 w 4416748"/>
                  <a:gd name="connsiteY201" fmla="*/ 2159317 h 2239327"/>
                  <a:gd name="connsiteX202" fmla="*/ 2712726 w 4416748"/>
                  <a:gd name="connsiteY202" fmla="*/ 2162175 h 2239327"/>
                  <a:gd name="connsiteX203" fmla="*/ 2745111 w 4416748"/>
                  <a:gd name="connsiteY203" fmla="*/ 2171700 h 2239327"/>
                  <a:gd name="connsiteX204" fmla="*/ 2746063 w 4416748"/>
                  <a:gd name="connsiteY204" fmla="*/ 2171700 h 2239327"/>
                  <a:gd name="connsiteX205" fmla="*/ 2750826 w 4416748"/>
                  <a:gd name="connsiteY205" fmla="*/ 2172653 h 2239327"/>
                  <a:gd name="connsiteX206" fmla="*/ 2773686 w 4416748"/>
                  <a:gd name="connsiteY206" fmla="*/ 2179320 h 2239327"/>
                  <a:gd name="connsiteX207" fmla="*/ 2783211 w 4416748"/>
                  <a:gd name="connsiteY207" fmla="*/ 2182178 h 2239327"/>
                  <a:gd name="connsiteX208" fmla="*/ 2801309 w 4416748"/>
                  <a:gd name="connsiteY208" fmla="*/ 2186940 h 2239327"/>
                  <a:gd name="connsiteX209" fmla="*/ 2812738 w 4416748"/>
                  <a:gd name="connsiteY209" fmla="*/ 2189798 h 2239327"/>
                  <a:gd name="connsiteX210" fmla="*/ 2830836 w 4416748"/>
                  <a:gd name="connsiteY210" fmla="*/ 2193608 h 2239327"/>
                  <a:gd name="connsiteX211" fmla="*/ 2842266 w 4416748"/>
                  <a:gd name="connsiteY211" fmla="*/ 2196465 h 2239327"/>
                  <a:gd name="connsiteX212" fmla="*/ 2860363 w 4416748"/>
                  <a:gd name="connsiteY212" fmla="*/ 2200275 h 2239327"/>
                  <a:gd name="connsiteX213" fmla="*/ 2867984 w 4416748"/>
                  <a:gd name="connsiteY213" fmla="*/ 2202180 h 2239327"/>
                  <a:gd name="connsiteX214" fmla="*/ 2871793 w 4416748"/>
                  <a:gd name="connsiteY214" fmla="*/ 2203133 h 2239327"/>
                  <a:gd name="connsiteX215" fmla="*/ 2887034 w 4416748"/>
                  <a:gd name="connsiteY215" fmla="*/ 2205990 h 2239327"/>
                  <a:gd name="connsiteX216" fmla="*/ 2899416 w 4416748"/>
                  <a:gd name="connsiteY216" fmla="*/ 2207895 h 2239327"/>
                  <a:gd name="connsiteX217" fmla="*/ 2915609 w 4416748"/>
                  <a:gd name="connsiteY217" fmla="*/ 2210753 h 2239327"/>
                  <a:gd name="connsiteX218" fmla="*/ 2927038 w 4416748"/>
                  <a:gd name="connsiteY218" fmla="*/ 2212658 h 2239327"/>
                  <a:gd name="connsiteX219" fmla="*/ 2945136 w 4416748"/>
                  <a:gd name="connsiteY219" fmla="*/ 2215515 h 2239327"/>
                  <a:gd name="connsiteX220" fmla="*/ 2955613 w 4416748"/>
                  <a:gd name="connsiteY220" fmla="*/ 2217420 h 2239327"/>
                  <a:gd name="connsiteX221" fmla="*/ 2977521 w 4416748"/>
                  <a:gd name="connsiteY221" fmla="*/ 2220278 h 2239327"/>
                  <a:gd name="connsiteX222" fmla="*/ 2983236 w 4416748"/>
                  <a:gd name="connsiteY222" fmla="*/ 2221230 h 2239327"/>
                  <a:gd name="connsiteX223" fmla="*/ 2983236 w 4416748"/>
                  <a:gd name="connsiteY223" fmla="*/ 2221230 h 2239327"/>
                  <a:gd name="connsiteX224" fmla="*/ 3008001 w 4416748"/>
                  <a:gd name="connsiteY224" fmla="*/ 2224087 h 2239327"/>
                  <a:gd name="connsiteX225" fmla="*/ 3010859 w 4416748"/>
                  <a:gd name="connsiteY225" fmla="*/ 2224087 h 2239327"/>
                  <a:gd name="connsiteX226" fmla="*/ 3038481 w 4416748"/>
                  <a:gd name="connsiteY226" fmla="*/ 2226945 h 2239327"/>
                  <a:gd name="connsiteX227" fmla="*/ 3047053 w 4416748"/>
                  <a:gd name="connsiteY227" fmla="*/ 2227898 h 2239327"/>
                  <a:gd name="connsiteX228" fmla="*/ 3066103 w 4416748"/>
                  <a:gd name="connsiteY228" fmla="*/ 2229803 h 2239327"/>
                  <a:gd name="connsiteX229" fmla="*/ 3077534 w 4416748"/>
                  <a:gd name="connsiteY229" fmla="*/ 2230755 h 2239327"/>
                  <a:gd name="connsiteX230" fmla="*/ 3094678 w 4416748"/>
                  <a:gd name="connsiteY230" fmla="*/ 2232660 h 2239327"/>
                  <a:gd name="connsiteX231" fmla="*/ 3095631 w 4416748"/>
                  <a:gd name="connsiteY231" fmla="*/ 2232660 h 2239327"/>
                  <a:gd name="connsiteX232" fmla="*/ 3106109 w 4416748"/>
                  <a:gd name="connsiteY232" fmla="*/ 2233612 h 2239327"/>
                  <a:gd name="connsiteX233" fmla="*/ 3122301 w 4416748"/>
                  <a:gd name="connsiteY233" fmla="*/ 2234565 h 2239327"/>
                  <a:gd name="connsiteX234" fmla="*/ 3134684 w 4416748"/>
                  <a:gd name="connsiteY234" fmla="*/ 2235517 h 2239327"/>
                  <a:gd name="connsiteX235" fmla="*/ 3150876 w 4416748"/>
                  <a:gd name="connsiteY235" fmla="*/ 2236470 h 2239327"/>
                  <a:gd name="connsiteX236" fmla="*/ 3163259 w 4416748"/>
                  <a:gd name="connsiteY236" fmla="*/ 2237423 h 2239327"/>
                  <a:gd name="connsiteX237" fmla="*/ 3178498 w 4416748"/>
                  <a:gd name="connsiteY237" fmla="*/ 2238375 h 2239327"/>
                  <a:gd name="connsiteX238" fmla="*/ 3191834 w 4416748"/>
                  <a:gd name="connsiteY238" fmla="*/ 2238375 h 2239327"/>
                  <a:gd name="connsiteX239" fmla="*/ 3207073 w 4416748"/>
                  <a:gd name="connsiteY239" fmla="*/ 2239328 h 2239327"/>
                  <a:gd name="connsiteX240" fmla="*/ 3209931 w 4416748"/>
                  <a:gd name="connsiteY240" fmla="*/ 2239328 h 2239327"/>
                  <a:gd name="connsiteX241" fmla="*/ 3219456 w 4416748"/>
                  <a:gd name="connsiteY241" fmla="*/ 2239328 h 2239327"/>
                  <a:gd name="connsiteX242" fmla="*/ 3235648 w 4416748"/>
                  <a:gd name="connsiteY242" fmla="*/ 2239328 h 2239327"/>
                  <a:gd name="connsiteX243" fmla="*/ 3248031 w 4416748"/>
                  <a:gd name="connsiteY243" fmla="*/ 2239328 h 2239327"/>
                  <a:gd name="connsiteX244" fmla="*/ 3264223 w 4416748"/>
                  <a:gd name="connsiteY244" fmla="*/ 2239328 h 2239327"/>
                  <a:gd name="connsiteX245" fmla="*/ 3276606 w 4416748"/>
                  <a:gd name="connsiteY245" fmla="*/ 2239328 h 2239327"/>
                  <a:gd name="connsiteX246" fmla="*/ 3292798 w 4416748"/>
                  <a:gd name="connsiteY246" fmla="*/ 2239328 h 2239327"/>
                  <a:gd name="connsiteX247" fmla="*/ 3306134 w 4416748"/>
                  <a:gd name="connsiteY247" fmla="*/ 2239328 h 2239327"/>
                  <a:gd name="connsiteX248" fmla="*/ 3322326 w 4416748"/>
                  <a:gd name="connsiteY248" fmla="*/ 2239328 h 2239327"/>
                  <a:gd name="connsiteX249" fmla="*/ 3328041 w 4416748"/>
                  <a:gd name="connsiteY249" fmla="*/ 2239328 h 2239327"/>
                  <a:gd name="connsiteX250" fmla="*/ 3334709 w 4416748"/>
                  <a:gd name="connsiteY250" fmla="*/ 2239328 h 2239327"/>
                  <a:gd name="connsiteX251" fmla="*/ 3353759 w 4416748"/>
                  <a:gd name="connsiteY251" fmla="*/ 2238375 h 2239327"/>
                  <a:gd name="connsiteX252" fmla="*/ 3365188 w 4416748"/>
                  <a:gd name="connsiteY252" fmla="*/ 2237423 h 2239327"/>
                  <a:gd name="connsiteX253" fmla="*/ 3385191 w 4416748"/>
                  <a:gd name="connsiteY253" fmla="*/ 2236470 h 2239327"/>
                  <a:gd name="connsiteX254" fmla="*/ 3395668 w 4416748"/>
                  <a:gd name="connsiteY254" fmla="*/ 2235517 h 2239327"/>
                  <a:gd name="connsiteX255" fmla="*/ 3420434 w 4416748"/>
                  <a:gd name="connsiteY255" fmla="*/ 2233612 h 2239327"/>
                  <a:gd name="connsiteX256" fmla="*/ 3425196 w 4416748"/>
                  <a:gd name="connsiteY256" fmla="*/ 2233612 h 2239327"/>
                  <a:gd name="connsiteX257" fmla="*/ 3454723 w 4416748"/>
                  <a:gd name="connsiteY257" fmla="*/ 2230755 h 2239327"/>
                  <a:gd name="connsiteX258" fmla="*/ 3456628 w 4416748"/>
                  <a:gd name="connsiteY258" fmla="*/ 2230755 h 2239327"/>
                  <a:gd name="connsiteX259" fmla="*/ 3461391 w 4416748"/>
                  <a:gd name="connsiteY259" fmla="*/ 2229803 h 2239327"/>
                  <a:gd name="connsiteX260" fmla="*/ 3489013 w 4416748"/>
                  <a:gd name="connsiteY260" fmla="*/ 2226945 h 2239327"/>
                  <a:gd name="connsiteX261" fmla="*/ 3499491 w 4416748"/>
                  <a:gd name="connsiteY261" fmla="*/ 2225992 h 2239327"/>
                  <a:gd name="connsiteX262" fmla="*/ 3526161 w 4416748"/>
                  <a:gd name="connsiteY262" fmla="*/ 2222183 h 2239327"/>
                  <a:gd name="connsiteX263" fmla="*/ 3532828 w 4416748"/>
                  <a:gd name="connsiteY263" fmla="*/ 2221230 h 2239327"/>
                  <a:gd name="connsiteX264" fmla="*/ 3565213 w 4416748"/>
                  <a:gd name="connsiteY264" fmla="*/ 2216467 h 2239327"/>
                  <a:gd name="connsiteX265" fmla="*/ 3572834 w 4416748"/>
                  <a:gd name="connsiteY265" fmla="*/ 2215515 h 2239327"/>
                  <a:gd name="connsiteX266" fmla="*/ 3598551 w 4416748"/>
                  <a:gd name="connsiteY266" fmla="*/ 2210753 h 2239327"/>
                  <a:gd name="connsiteX267" fmla="*/ 3604266 w 4416748"/>
                  <a:gd name="connsiteY267" fmla="*/ 2209800 h 2239327"/>
                  <a:gd name="connsiteX268" fmla="*/ 3609981 w 4416748"/>
                  <a:gd name="connsiteY268" fmla="*/ 2208848 h 2239327"/>
                  <a:gd name="connsiteX269" fmla="*/ 3625221 w 4416748"/>
                  <a:gd name="connsiteY269" fmla="*/ 2205990 h 2239327"/>
                  <a:gd name="connsiteX270" fmla="*/ 3637603 w 4416748"/>
                  <a:gd name="connsiteY270" fmla="*/ 2203133 h 2239327"/>
                  <a:gd name="connsiteX271" fmla="*/ 3652843 w 4416748"/>
                  <a:gd name="connsiteY271" fmla="*/ 2200275 h 2239327"/>
                  <a:gd name="connsiteX272" fmla="*/ 3665226 w 4416748"/>
                  <a:gd name="connsiteY272" fmla="*/ 2197417 h 2239327"/>
                  <a:gd name="connsiteX273" fmla="*/ 3680466 w 4416748"/>
                  <a:gd name="connsiteY273" fmla="*/ 2193608 h 2239327"/>
                  <a:gd name="connsiteX274" fmla="*/ 3692848 w 4416748"/>
                  <a:gd name="connsiteY274" fmla="*/ 2190750 h 2239327"/>
                  <a:gd name="connsiteX275" fmla="*/ 3708088 w 4416748"/>
                  <a:gd name="connsiteY275" fmla="*/ 2186940 h 2239327"/>
                  <a:gd name="connsiteX276" fmla="*/ 3719518 w 4416748"/>
                  <a:gd name="connsiteY276" fmla="*/ 2184083 h 2239327"/>
                  <a:gd name="connsiteX277" fmla="*/ 3734759 w 4416748"/>
                  <a:gd name="connsiteY277" fmla="*/ 2180273 h 2239327"/>
                  <a:gd name="connsiteX278" fmla="*/ 3746188 w 4416748"/>
                  <a:gd name="connsiteY278" fmla="*/ 2177415 h 2239327"/>
                  <a:gd name="connsiteX279" fmla="*/ 3763334 w 4416748"/>
                  <a:gd name="connsiteY279" fmla="*/ 2172653 h 2239327"/>
                  <a:gd name="connsiteX280" fmla="*/ 3772859 w 4416748"/>
                  <a:gd name="connsiteY280" fmla="*/ 2169795 h 2239327"/>
                  <a:gd name="connsiteX281" fmla="*/ 3792861 w 4416748"/>
                  <a:gd name="connsiteY281" fmla="*/ 2164080 h 2239327"/>
                  <a:gd name="connsiteX282" fmla="*/ 3798576 w 4416748"/>
                  <a:gd name="connsiteY282" fmla="*/ 2162175 h 2239327"/>
                  <a:gd name="connsiteX283" fmla="*/ 3824293 w 4416748"/>
                  <a:gd name="connsiteY283" fmla="*/ 2153603 h 2239327"/>
                  <a:gd name="connsiteX284" fmla="*/ 3824293 w 4416748"/>
                  <a:gd name="connsiteY284" fmla="*/ 2153603 h 2239327"/>
                  <a:gd name="connsiteX285" fmla="*/ 3826198 w 4416748"/>
                  <a:gd name="connsiteY285" fmla="*/ 2152650 h 2239327"/>
                  <a:gd name="connsiteX286" fmla="*/ 3854773 w 4416748"/>
                  <a:gd name="connsiteY286" fmla="*/ 2143125 h 2239327"/>
                  <a:gd name="connsiteX287" fmla="*/ 3863346 w 4416748"/>
                  <a:gd name="connsiteY287" fmla="*/ 2140267 h 2239327"/>
                  <a:gd name="connsiteX288" fmla="*/ 3886206 w 4416748"/>
                  <a:gd name="connsiteY288" fmla="*/ 2131695 h 2239327"/>
                  <a:gd name="connsiteX289" fmla="*/ 3893826 w 4416748"/>
                  <a:gd name="connsiteY289" fmla="*/ 2128837 h 2239327"/>
                  <a:gd name="connsiteX290" fmla="*/ 3923353 w 4416748"/>
                  <a:gd name="connsiteY290" fmla="*/ 2117408 h 2239327"/>
                  <a:gd name="connsiteX291" fmla="*/ 3929068 w 4416748"/>
                  <a:gd name="connsiteY291" fmla="*/ 2114550 h 2239327"/>
                  <a:gd name="connsiteX292" fmla="*/ 3952881 w 4416748"/>
                  <a:gd name="connsiteY292" fmla="*/ 2105025 h 2239327"/>
                  <a:gd name="connsiteX293" fmla="*/ 3961453 w 4416748"/>
                  <a:gd name="connsiteY293" fmla="*/ 2101215 h 2239327"/>
                  <a:gd name="connsiteX294" fmla="*/ 3985266 w 4416748"/>
                  <a:gd name="connsiteY294" fmla="*/ 2090737 h 2239327"/>
                  <a:gd name="connsiteX295" fmla="*/ 3990028 w 4416748"/>
                  <a:gd name="connsiteY295" fmla="*/ 2088833 h 2239327"/>
                  <a:gd name="connsiteX296" fmla="*/ 4017651 w 4416748"/>
                  <a:gd name="connsiteY296" fmla="*/ 2075498 h 2239327"/>
                  <a:gd name="connsiteX297" fmla="*/ 4024318 w 4416748"/>
                  <a:gd name="connsiteY297" fmla="*/ 2071687 h 2239327"/>
                  <a:gd name="connsiteX298" fmla="*/ 4045273 w 4416748"/>
                  <a:gd name="connsiteY298" fmla="*/ 2061210 h 2239327"/>
                  <a:gd name="connsiteX299" fmla="*/ 4052893 w 4416748"/>
                  <a:gd name="connsiteY299" fmla="*/ 2057400 h 2239327"/>
                  <a:gd name="connsiteX300" fmla="*/ 4079563 w 4416748"/>
                  <a:gd name="connsiteY300" fmla="*/ 2042160 h 2239327"/>
                  <a:gd name="connsiteX301" fmla="*/ 4093851 w 4416748"/>
                  <a:gd name="connsiteY301" fmla="*/ 2033587 h 2239327"/>
                  <a:gd name="connsiteX302" fmla="*/ 4096709 w 4416748"/>
                  <a:gd name="connsiteY302" fmla="*/ 2031683 h 2239327"/>
                  <a:gd name="connsiteX303" fmla="*/ 4107186 w 4416748"/>
                  <a:gd name="connsiteY303" fmla="*/ 2025015 h 2239327"/>
                  <a:gd name="connsiteX304" fmla="*/ 4116711 w 4416748"/>
                  <a:gd name="connsiteY304" fmla="*/ 2019300 h 2239327"/>
                  <a:gd name="connsiteX305" fmla="*/ 4127188 w 4416748"/>
                  <a:gd name="connsiteY305" fmla="*/ 2012633 h 2239327"/>
                  <a:gd name="connsiteX306" fmla="*/ 4136713 w 4416748"/>
                  <a:gd name="connsiteY306" fmla="*/ 2006917 h 2239327"/>
                  <a:gd name="connsiteX307" fmla="*/ 4147191 w 4416748"/>
                  <a:gd name="connsiteY307" fmla="*/ 2000250 h 2239327"/>
                  <a:gd name="connsiteX308" fmla="*/ 4155763 w 4416748"/>
                  <a:gd name="connsiteY308" fmla="*/ 1993583 h 2239327"/>
                  <a:gd name="connsiteX309" fmla="*/ 4165288 w 4416748"/>
                  <a:gd name="connsiteY309" fmla="*/ 1986915 h 2239327"/>
                  <a:gd name="connsiteX310" fmla="*/ 4173861 w 4416748"/>
                  <a:gd name="connsiteY310" fmla="*/ 1980248 h 2239327"/>
                  <a:gd name="connsiteX311" fmla="*/ 4183386 w 4416748"/>
                  <a:gd name="connsiteY311" fmla="*/ 1972628 h 2239327"/>
                  <a:gd name="connsiteX312" fmla="*/ 4191959 w 4416748"/>
                  <a:gd name="connsiteY312" fmla="*/ 1965960 h 2239327"/>
                  <a:gd name="connsiteX313" fmla="*/ 4201484 w 4416748"/>
                  <a:gd name="connsiteY313" fmla="*/ 1958340 h 2239327"/>
                  <a:gd name="connsiteX314" fmla="*/ 4209104 w 4416748"/>
                  <a:gd name="connsiteY314" fmla="*/ 1951673 h 2239327"/>
                  <a:gd name="connsiteX315" fmla="*/ 4217676 w 4416748"/>
                  <a:gd name="connsiteY315" fmla="*/ 1944053 h 2239327"/>
                  <a:gd name="connsiteX316" fmla="*/ 4225296 w 4416748"/>
                  <a:gd name="connsiteY316" fmla="*/ 1937385 h 2239327"/>
                  <a:gd name="connsiteX317" fmla="*/ 4233869 w 4416748"/>
                  <a:gd name="connsiteY317" fmla="*/ 1929765 h 2239327"/>
                  <a:gd name="connsiteX318" fmla="*/ 4239584 w 4416748"/>
                  <a:gd name="connsiteY318" fmla="*/ 1924050 h 2239327"/>
                  <a:gd name="connsiteX319" fmla="*/ 4240536 w 4416748"/>
                  <a:gd name="connsiteY319" fmla="*/ 1923098 h 2239327"/>
                  <a:gd name="connsiteX320" fmla="*/ 4242441 w 4416748"/>
                  <a:gd name="connsiteY320" fmla="*/ 1921192 h 2239327"/>
                  <a:gd name="connsiteX321" fmla="*/ 4253871 w 4416748"/>
                  <a:gd name="connsiteY321" fmla="*/ 1910715 h 2239327"/>
                  <a:gd name="connsiteX322" fmla="*/ 4256729 w 4416748"/>
                  <a:gd name="connsiteY322" fmla="*/ 1907858 h 2239327"/>
                  <a:gd name="connsiteX323" fmla="*/ 4269111 w 4416748"/>
                  <a:gd name="connsiteY323" fmla="*/ 1895475 h 2239327"/>
                  <a:gd name="connsiteX324" fmla="*/ 4271016 w 4416748"/>
                  <a:gd name="connsiteY324" fmla="*/ 1893570 h 2239327"/>
                  <a:gd name="connsiteX325" fmla="*/ 4281494 w 4416748"/>
                  <a:gd name="connsiteY325" fmla="*/ 1882140 h 2239327"/>
                  <a:gd name="connsiteX326" fmla="*/ 4284351 w 4416748"/>
                  <a:gd name="connsiteY326" fmla="*/ 1879283 h 2239327"/>
                  <a:gd name="connsiteX327" fmla="*/ 4295781 w 4416748"/>
                  <a:gd name="connsiteY327" fmla="*/ 1866900 h 2239327"/>
                  <a:gd name="connsiteX328" fmla="*/ 4297686 w 4416748"/>
                  <a:gd name="connsiteY328" fmla="*/ 1864995 h 2239327"/>
                  <a:gd name="connsiteX329" fmla="*/ 4307211 w 4416748"/>
                  <a:gd name="connsiteY329" fmla="*/ 1853565 h 2239327"/>
                  <a:gd name="connsiteX330" fmla="*/ 4310069 w 4416748"/>
                  <a:gd name="connsiteY330" fmla="*/ 1850708 h 2239327"/>
                  <a:gd name="connsiteX331" fmla="*/ 4311973 w 4416748"/>
                  <a:gd name="connsiteY331" fmla="*/ 1848803 h 2239327"/>
                  <a:gd name="connsiteX332" fmla="*/ 4319594 w 4416748"/>
                  <a:gd name="connsiteY332" fmla="*/ 1838325 h 2239327"/>
                  <a:gd name="connsiteX333" fmla="*/ 4321498 w 4416748"/>
                  <a:gd name="connsiteY333" fmla="*/ 1836420 h 2239327"/>
                  <a:gd name="connsiteX334" fmla="*/ 4331023 w 4416748"/>
                  <a:gd name="connsiteY334" fmla="*/ 1823085 h 2239327"/>
                  <a:gd name="connsiteX335" fmla="*/ 4331976 w 4416748"/>
                  <a:gd name="connsiteY335" fmla="*/ 1822133 h 2239327"/>
                  <a:gd name="connsiteX336" fmla="*/ 4340548 w 4416748"/>
                  <a:gd name="connsiteY336" fmla="*/ 1808798 h 2239327"/>
                  <a:gd name="connsiteX337" fmla="*/ 4341501 w 4416748"/>
                  <a:gd name="connsiteY337" fmla="*/ 1806892 h 2239327"/>
                  <a:gd name="connsiteX338" fmla="*/ 4350073 w 4416748"/>
                  <a:gd name="connsiteY338" fmla="*/ 1793558 h 2239327"/>
                  <a:gd name="connsiteX339" fmla="*/ 4351979 w 4416748"/>
                  <a:gd name="connsiteY339" fmla="*/ 1790700 h 2239327"/>
                  <a:gd name="connsiteX340" fmla="*/ 4358646 w 4416748"/>
                  <a:gd name="connsiteY340" fmla="*/ 1779270 h 2239327"/>
                  <a:gd name="connsiteX341" fmla="*/ 4359598 w 4416748"/>
                  <a:gd name="connsiteY341" fmla="*/ 1778317 h 2239327"/>
                  <a:gd name="connsiteX342" fmla="*/ 4365313 w 4416748"/>
                  <a:gd name="connsiteY342" fmla="*/ 1768792 h 2239327"/>
                  <a:gd name="connsiteX343" fmla="*/ 4368171 w 4416748"/>
                  <a:gd name="connsiteY343" fmla="*/ 1763078 h 2239327"/>
                  <a:gd name="connsiteX344" fmla="*/ 4373886 w 4416748"/>
                  <a:gd name="connsiteY344" fmla="*/ 1751648 h 2239327"/>
                  <a:gd name="connsiteX345" fmla="*/ 4376744 w 4416748"/>
                  <a:gd name="connsiteY345" fmla="*/ 1746885 h 2239327"/>
                  <a:gd name="connsiteX346" fmla="*/ 4384363 w 4416748"/>
                  <a:gd name="connsiteY346" fmla="*/ 1730692 h 2239327"/>
                  <a:gd name="connsiteX347" fmla="*/ 4385316 w 4416748"/>
                  <a:gd name="connsiteY347" fmla="*/ 1727835 h 2239327"/>
                  <a:gd name="connsiteX348" fmla="*/ 4391031 w 4416748"/>
                  <a:gd name="connsiteY348" fmla="*/ 1714500 h 2239327"/>
                  <a:gd name="connsiteX349" fmla="*/ 4391031 w 4416748"/>
                  <a:gd name="connsiteY349" fmla="*/ 1713548 h 2239327"/>
                  <a:gd name="connsiteX350" fmla="*/ 4392936 w 4416748"/>
                  <a:gd name="connsiteY350" fmla="*/ 1707833 h 2239327"/>
                  <a:gd name="connsiteX351" fmla="*/ 4395794 w 4416748"/>
                  <a:gd name="connsiteY351" fmla="*/ 1698308 h 2239327"/>
                  <a:gd name="connsiteX352" fmla="*/ 4397698 w 4416748"/>
                  <a:gd name="connsiteY352" fmla="*/ 1691640 h 2239327"/>
                  <a:gd name="connsiteX353" fmla="*/ 4400556 w 4416748"/>
                  <a:gd name="connsiteY353" fmla="*/ 1682115 h 2239327"/>
                  <a:gd name="connsiteX354" fmla="*/ 4402461 w 4416748"/>
                  <a:gd name="connsiteY354" fmla="*/ 1674495 h 2239327"/>
                  <a:gd name="connsiteX355" fmla="*/ 4404366 w 4416748"/>
                  <a:gd name="connsiteY355" fmla="*/ 1665923 h 2239327"/>
                  <a:gd name="connsiteX356" fmla="*/ 4406271 w 4416748"/>
                  <a:gd name="connsiteY356" fmla="*/ 1658303 h 2239327"/>
                  <a:gd name="connsiteX357" fmla="*/ 4408176 w 4416748"/>
                  <a:gd name="connsiteY357" fmla="*/ 1649730 h 2239327"/>
                  <a:gd name="connsiteX358" fmla="*/ 4408176 w 4416748"/>
                  <a:gd name="connsiteY358" fmla="*/ 1647825 h 2239327"/>
                  <a:gd name="connsiteX359" fmla="*/ 4409129 w 4416748"/>
                  <a:gd name="connsiteY359" fmla="*/ 1642110 h 2239327"/>
                  <a:gd name="connsiteX360" fmla="*/ 4411034 w 4416748"/>
                  <a:gd name="connsiteY360" fmla="*/ 1633537 h 2239327"/>
                  <a:gd name="connsiteX361" fmla="*/ 4411986 w 4416748"/>
                  <a:gd name="connsiteY361" fmla="*/ 1625917 h 2239327"/>
                  <a:gd name="connsiteX362" fmla="*/ 4412938 w 4416748"/>
                  <a:gd name="connsiteY362" fmla="*/ 1617345 h 2239327"/>
                  <a:gd name="connsiteX363" fmla="*/ 4413891 w 4416748"/>
                  <a:gd name="connsiteY363" fmla="*/ 1609725 h 2239327"/>
                  <a:gd name="connsiteX364" fmla="*/ 4414844 w 4416748"/>
                  <a:gd name="connsiteY364" fmla="*/ 1601153 h 2239327"/>
                  <a:gd name="connsiteX365" fmla="*/ 4415796 w 4416748"/>
                  <a:gd name="connsiteY365" fmla="*/ 1593533 h 2239327"/>
                  <a:gd name="connsiteX366" fmla="*/ 4415796 w 4416748"/>
                  <a:gd name="connsiteY366" fmla="*/ 1584960 h 2239327"/>
                  <a:gd name="connsiteX367" fmla="*/ 4415796 w 4416748"/>
                  <a:gd name="connsiteY367" fmla="*/ 1582103 h 2239327"/>
                  <a:gd name="connsiteX368" fmla="*/ 4415796 w 4416748"/>
                  <a:gd name="connsiteY368" fmla="*/ 1571625 h 2239327"/>
                  <a:gd name="connsiteX369" fmla="*/ 4416748 w 4416748"/>
                  <a:gd name="connsiteY369" fmla="*/ 1249680 h 2239327"/>
                  <a:gd name="connsiteX370" fmla="*/ 4413891 w 4416748"/>
                  <a:gd name="connsiteY370" fmla="*/ 1263015 h 223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4416748" h="2239327">
                    <a:moveTo>
                      <a:pt x="4413891" y="1263015"/>
                    </a:moveTo>
                    <a:cubicBezTo>
                      <a:pt x="4413891" y="1265873"/>
                      <a:pt x="4413891" y="1268730"/>
                      <a:pt x="4413891" y="1271587"/>
                    </a:cubicBezTo>
                    <a:cubicBezTo>
                      <a:pt x="4413891" y="1274445"/>
                      <a:pt x="4413891" y="1276350"/>
                      <a:pt x="4412938" y="1279208"/>
                    </a:cubicBezTo>
                    <a:cubicBezTo>
                      <a:pt x="4412938" y="1282065"/>
                      <a:pt x="4411986" y="1284923"/>
                      <a:pt x="4411986" y="1287780"/>
                    </a:cubicBezTo>
                    <a:cubicBezTo>
                      <a:pt x="4411986" y="1290637"/>
                      <a:pt x="4411034" y="1292542"/>
                      <a:pt x="4411034" y="1295400"/>
                    </a:cubicBezTo>
                    <a:cubicBezTo>
                      <a:pt x="4411034" y="1298258"/>
                      <a:pt x="4410081" y="1301115"/>
                      <a:pt x="4410081" y="1303973"/>
                    </a:cubicBezTo>
                    <a:cubicBezTo>
                      <a:pt x="4410081" y="1306830"/>
                      <a:pt x="4409129" y="1308735"/>
                      <a:pt x="4409129" y="1311592"/>
                    </a:cubicBezTo>
                    <a:cubicBezTo>
                      <a:pt x="4408176" y="1314450"/>
                      <a:pt x="4408176" y="1317308"/>
                      <a:pt x="4407223" y="1320165"/>
                    </a:cubicBezTo>
                    <a:cubicBezTo>
                      <a:pt x="4407223" y="1323023"/>
                      <a:pt x="4406271" y="1324928"/>
                      <a:pt x="4406271" y="1327785"/>
                    </a:cubicBezTo>
                    <a:cubicBezTo>
                      <a:pt x="4405319" y="1330642"/>
                      <a:pt x="4405319" y="1333500"/>
                      <a:pt x="4404366" y="1336358"/>
                    </a:cubicBezTo>
                    <a:cubicBezTo>
                      <a:pt x="4403413" y="1339215"/>
                      <a:pt x="4403413" y="1341120"/>
                      <a:pt x="4402461" y="1343978"/>
                    </a:cubicBezTo>
                    <a:cubicBezTo>
                      <a:pt x="4401509" y="1346835"/>
                      <a:pt x="4400556" y="1349692"/>
                      <a:pt x="4400556" y="1352550"/>
                    </a:cubicBezTo>
                    <a:cubicBezTo>
                      <a:pt x="4399604" y="1355408"/>
                      <a:pt x="4399604" y="1357312"/>
                      <a:pt x="4398651" y="1360170"/>
                    </a:cubicBezTo>
                    <a:cubicBezTo>
                      <a:pt x="4397698" y="1363028"/>
                      <a:pt x="4396746" y="1365885"/>
                      <a:pt x="4395794" y="1369695"/>
                    </a:cubicBezTo>
                    <a:cubicBezTo>
                      <a:pt x="4394841" y="1371600"/>
                      <a:pt x="4394841" y="1374458"/>
                      <a:pt x="4393888" y="1376362"/>
                    </a:cubicBezTo>
                    <a:cubicBezTo>
                      <a:pt x="4392936" y="1379220"/>
                      <a:pt x="4391984" y="1383030"/>
                      <a:pt x="4391031" y="1385887"/>
                    </a:cubicBezTo>
                    <a:cubicBezTo>
                      <a:pt x="4390079" y="1387792"/>
                      <a:pt x="4389126" y="1390650"/>
                      <a:pt x="4389126" y="1392555"/>
                    </a:cubicBezTo>
                    <a:cubicBezTo>
                      <a:pt x="4387221" y="1397317"/>
                      <a:pt x="4385316" y="1402080"/>
                      <a:pt x="4383411" y="1405890"/>
                    </a:cubicBezTo>
                    <a:cubicBezTo>
                      <a:pt x="4383411" y="1406842"/>
                      <a:pt x="4382459" y="1407795"/>
                      <a:pt x="4382459" y="1408748"/>
                    </a:cubicBezTo>
                    <a:cubicBezTo>
                      <a:pt x="4380554" y="1414462"/>
                      <a:pt x="4377696" y="1419225"/>
                      <a:pt x="4374838" y="1424940"/>
                    </a:cubicBezTo>
                    <a:cubicBezTo>
                      <a:pt x="4373886" y="1426845"/>
                      <a:pt x="4372934" y="1427798"/>
                      <a:pt x="4372934" y="1429703"/>
                    </a:cubicBezTo>
                    <a:cubicBezTo>
                      <a:pt x="4371029" y="1433512"/>
                      <a:pt x="4369123" y="1437323"/>
                      <a:pt x="4367219" y="1441133"/>
                    </a:cubicBezTo>
                    <a:cubicBezTo>
                      <a:pt x="4366266" y="1443037"/>
                      <a:pt x="4365313" y="1444942"/>
                      <a:pt x="4364361" y="1446848"/>
                    </a:cubicBezTo>
                    <a:cubicBezTo>
                      <a:pt x="4362456" y="1449705"/>
                      <a:pt x="4360551" y="1453515"/>
                      <a:pt x="4358646" y="1456373"/>
                    </a:cubicBezTo>
                    <a:cubicBezTo>
                      <a:pt x="4355788" y="1460183"/>
                      <a:pt x="4353884" y="1464945"/>
                      <a:pt x="4351026" y="1468755"/>
                    </a:cubicBezTo>
                    <a:cubicBezTo>
                      <a:pt x="4350073" y="1469708"/>
                      <a:pt x="4350073" y="1470660"/>
                      <a:pt x="4349121" y="1471612"/>
                    </a:cubicBezTo>
                    <a:cubicBezTo>
                      <a:pt x="4346263" y="1476375"/>
                      <a:pt x="4343406" y="1480185"/>
                      <a:pt x="4340548" y="1484948"/>
                    </a:cubicBezTo>
                    <a:cubicBezTo>
                      <a:pt x="4340548" y="1485900"/>
                      <a:pt x="4339596" y="1485900"/>
                      <a:pt x="4339596" y="1486853"/>
                    </a:cubicBezTo>
                    <a:cubicBezTo>
                      <a:pt x="4336738" y="1491615"/>
                      <a:pt x="4333881" y="1495425"/>
                      <a:pt x="4331023" y="1500187"/>
                    </a:cubicBezTo>
                    <a:cubicBezTo>
                      <a:pt x="4331023" y="1500187"/>
                      <a:pt x="4331023" y="1501140"/>
                      <a:pt x="4330071" y="1501140"/>
                    </a:cubicBezTo>
                    <a:cubicBezTo>
                      <a:pt x="4327213" y="1505903"/>
                      <a:pt x="4323404" y="1509712"/>
                      <a:pt x="4320546" y="1514475"/>
                    </a:cubicBezTo>
                    <a:cubicBezTo>
                      <a:pt x="4319594" y="1515428"/>
                      <a:pt x="4319594" y="1516380"/>
                      <a:pt x="4318641" y="1516380"/>
                    </a:cubicBezTo>
                    <a:cubicBezTo>
                      <a:pt x="4315784" y="1520190"/>
                      <a:pt x="4311973" y="1524953"/>
                      <a:pt x="4309116" y="1528762"/>
                    </a:cubicBezTo>
                    <a:cubicBezTo>
                      <a:pt x="4308163" y="1529715"/>
                      <a:pt x="4307211" y="1530667"/>
                      <a:pt x="4306259" y="1531620"/>
                    </a:cubicBezTo>
                    <a:cubicBezTo>
                      <a:pt x="4303401" y="1535430"/>
                      <a:pt x="4300544" y="1539240"/>
                      <a:pt x="4296734" y="1543050"/>
                    </a:cubicBezTo>
                    <a:cubicBezTo>
                      <a:pt x="4295781" y="1544003"/>
                      <a:pt x="4295781" y="1544003"/>
                      <a:pt x="4294829" y="1544955"/>
                    </a:cubicBezTo>
                    <a:cubicBezTo>
                      <a:pt x="4291019" y="1548765"/>
                      <a:pt x="4287209" y="1553528"/>
                      <a:pt x="4283398" y="1557337"/>
                    </a:cubicBezTo>
                    <a:cubicBezTo>
                      <a:pt x="4282446" y="1558290"/>
                      <a:pt x="4281494" y="1559242"/>
                      <a:pt x="4280541" y="1560195"/>
                    </a:cubicBezTo>
                    <a:cubicBezTo>
                      <a:pt x="4276731" y="1564005"/>
                      <a:pt x="4273873" y="1567815"/>
                      <a:pt x="4270063" y="1571625"/>
                    </a:cubicBezTo>
                    <a:cubicBezTo>
                      <a:pt x="4269111" y="1572578"/>
                      <a:pt x="4269111" y="1573530"/>
                      <a:pt x="4268159" y="1573530"/>
                    </a:cubicBezTo>
                    <a:cubicBezTo>
                      <a:pt x="4264348" y="1577340"/>
                      <a:pt x="4259586" y="1582103"/>
                      <a:pt x="4255776" y="1585912"/>
                    </a:cubicBezTo>
                    <a:cubicBezTo>
                      <a:pt x="4254823" y="1586865"/>
                      <a:pt x="4253871" y="1587817"/>
                      <a:pt x="4252919" y="1588770"/>
                    </a:cubicBezTo>
                    <a:cubicBezTo>
                      <a:pt x="4249109" y="1592580"/>
                      <a:pt x="4245298" y="1596390"/>
                      <a:pt x="4241488" y="1599248"/>
                    </a:cubicBezTo>
                    <a:cubicBezTo>
                      <a:pt x="4240536" y="1600200"/>
                      <a:pt x="4239584" y="1601153"/>
                      <a:pt x="4239584" y="1601153"/>
                    </a:cubicBezTo>
                    <a:cubicBezTo>
                      <a:pt x="4237679" y="1603058"/>
                      <a:pt x="4234821" y="1605915"/>
                      <a:pt x="4232916" y="1607820"/>
                    </a:cubicBezTo>
                    <a:cubicBezTo>
                      <a:pt x="4230059" y="1610678"/>
                      <a:pt x="4227201" y="1613535"/>
                      <a:pt x="4224344" y="1615440"/>
                    </a:cubicBezTo>
                    <a:cubicBezTo>
                      <a:pt x="4221486" y="1617345"/>
                      <a:pt x="4219581" y="1619250"/>
                      <a:pt x="4216723" y="1622108"/>
                    </a:cubicBezTo>
                    <a:cubicBezTo>
                      <a:pt x="4213866" y="1624965"/>
                      <a:pt x="4211009" y="1626870"/>
                      <a:pt x="4208151" y="1629728"/>
                    </a:cubicBezTo>
                    <a:cubicBezTo>
                      <a:pt x="4205294" y="1631633"/>
                      <a:pt x="4203388" y="1633537"/>
                      <a:pt x="4200531" y="1636395"/>
                    </a:cubicBezTo>
                    <a:cubicBezTo>
                      <a:pt x="4197673" y="1639253"/>
                      <a:pt x="4194816" y="1641158"/>
                      <a:pt x="4191006" y="1644015"/>
                    </a:cubicBezTo>
                    <a:cubicBezTo>
                      <a:pt x="4188148" y="1645920"/>
                      <a:pt x="4185291" y="1647825"/>
                      <a:pt x="4182434" y="1650683"/>
                    </a:cubicBezTo>
                    <a:cubicBezTo>
                      <a:pt x="4179576" y="1653540"/>
                      <a:pt x="4175766" y="1655445"/>
                      <a:pt x="4172909" y="1658303"/>
                    </a:cubicBezTo>
                    <a:cubicBezTo>
                      <a:pt x="4170051" y="1660208"/>
                      <a:pt x="4167193" y="1662112"/>
                      <a:pt x="4164336" y="1664970"/>
                    </a:cubicBezTo>
                    <a:cubicBezTo>
                      <a:pt x="4161478" y="1666875"/>
                      <a:pt x="4157668" y="1669733"/>
                      <a:pt x="4154811" y="1671637"/>
                    </a:cubicBezTo>
                    <a:cubicBezTo>
                      <a:pt x="4151953" y="1673542"/>
                      <a:pt x="4149096" y="1675448"/>
                      <a:pt x="4146238" y="1678305"/>
                    </a:cubicBezTo>
                    <a:cubicBezTo>
                      <a:pt x="4142428" y="1680210"/>
                      <a:pt x="4139571" y="1683067"/>
                      <a:pt x="4135761" y="1684973"/>
                    </a:cubicBezTo>
                    <a:cubicBezTo>
                      <a:pt x="4132903" y="1686878"/>
                      <a:pt x="4130046" y="1688783"/>
                      <a:pt x="4126236" y="1690687"/>
                    </a:cubicBezTo>
                    <a:cubicBezTo>
                      <a:pt x="4122426" y="1692592"/>
                      <a:pt x="4119568" y="1695450"/>
                      <a:pt x="4115759" y="1697355"/>
                    </a:cubicBezTo>
                    <a:cubicBezTo>
                      <a:pt x="4112901" y="1699260"/>
                      <a:pt x="4109091" y="1701165"/>
                      <a:pt x="4106234" y="1703070"/>
                    </a:cubicBezTo>
                    <a:cubicBezTo>
                      <a:pt x="4102423" y="1704975"/>
                      <a:pt x="4099566" y="1707833"/>
                      <a:pt x="4095756" y="1709737"/>
                    </a:cubicBezTo>
                    <a:cubicBezTo>
                      <a:pt x="4090041" y="1713548"/>
                      <a:pt x="4084326" y="1716405"/>
                      <a:pt x="4078611" y="1720215"/>
                    </a:cubicBezTo>
                    <a:cubicBezTo>
                      <a:pt x="4070038" y="1724978"/>
                      <a:pt x="4061466" y="1729740"/>
                      <a:pt x="4051941" y="1735455"/>
                    </a:cubicBezTo>
                    <a:cubicBezTo>
                      <a:pt x="4049084" y="1736408"/>
                      <a:pt x="4047178" y="1738312"/>
                      <a:pt x="4044321" y="1739265"/>
                    </a:cubicBezTo>
                    <a:cubicBezTo>
                      <a:pt x="4037653" y="1743075"/>
                      <a:pt x="4030986" y="1746885"/>
                      <a:pt x="4023366" y="1749742"/>
                    </a:cubicBezTo>
                    <a:cubicBezTo>
                      <a:pt x="4021461" y="1750695"/>
                      <a:pt x="4018603" y="1752600"/>
                      <a:pt x="4016698" y="1753553"/>
                    </a:cubicBezTo>
                    <a:cubicBezTo>
                      <a:pt x="4007173" y="1758315"/>
                      <a:pt x="3998601" y="1762125"/>
                      <a:pt x="3989076" y="1766887"/>
                    </a:cubicBezTo>
                    <a:cubicBezTo>
                      <a:pt x="3987171" y="1767840"/>
                      <a:pt x="3986218" y="1768792"/>
                      <a:pt x="3984313" y="1768792"/>
                    </a:cubicBezTo>
                    <a:cubicBezTo>
                      <a:pt x="3976693" y="1772603"/>
                      <a:pt x="3969073" y="1776412"/>
                      <a:pt x="3960501" y="1779270"/>
                    </a:cubicBezTo>
                    <a:cubicBezTo>
                      <a:pt x="3957643" y="1780223"/>
                      <a:pt x="3954786" y="1782128"/>
                      <a:pt x="3951928" y="1783080"/>
                    </a:cubicBezTo>
                    <a:cubicBezTo>
                      <a:pt x="3944309" y="1786890"/>
                      <a:pt x="3936688" y="1789748"/>
                      <a:pt x="3928116" y="1792605"/>
                    </a:cubicBezTo>
                    <a:cubicBezTo>
                      <a:pt x="3926211" y="1793558"/>
                      <a:pt x="3924306" y="1794510"/>
                      <a:pt x="3922401" y="1795462"/>
                    </a:cubicBezTo>
                    <a:cubicBezTo>
                      <a:pt x="3912876" y="1799273"/>
                      <a:pt x="3903351" y="1803083"/>
                      <a:pt x="3892873" y="1806892"/>
                    </a:cubicBezTo>
                    <a:cubicBezTo>
                      <a:pt x="3890016" y="1807845"/>
                      <a:pt x="3888111" y="1808798"/>
                      <a:pt x="3885253" y="1809750"/>
                    </a:cubicBezTo>
                    <a:cubicBezTo>
                      <a:pt x="3877634" y="1812608"/>
                      <a:pt x="3870013" y="1815465"/>
                      <a:pt x="3862393" y="1818323"/>
                    </a:cubicBezTo>
                    <a:cubicBezTo>
                      <a:pt x="3859536" y="1819275"/>
                      <a:pt x="3856678" y="1820228"/>
                      <a:pt x="3853821" y="1821180"/>
                    </a:cubicBezTo>
                    <a:cubicBezTo>
                      <a:pt x="3844296" y="1824037"/>
                      <a:pt x="3834771" y="1827848"/>
                      <a:pt x="3825246" y="1830705"/>
                    </a:cubicBezTo>
                    <a:cubicBezTo>
                      <a:pt x="3824293" y="1830705"/>
                      <a:pt x="3823341" y="1831658"/>
                      <a:pt x="3823341" y="1831658"/>
                    </a:cubicBezTo>
                    <a:cubicBezTo>
                      <a:pt x="3814768" y="1834515"/>
                      <a:pt x="3806196" y="1837373"/>
                      <a:pt x="3797623" y="1840230"/>
                    </a:cubicBezTo>
                    <a:cubicBezTo>
                      <a:pt x="3795718" y="1841183"/>
                      <a:pt x="3793813" y="1841183"/>
                      <a:pt x="3791909" y="1842135"/>
                    </a:cubicBezTo>
                    <a:cubicBezTo>
                      <a:pt x="3785241" y="1844040"/>
                      <a:pt x="3778573" y="1845945"/>
                      <a:pt x="3771906" y="1847850"/>
                    </a:cubicBezTo>
                    <a:cubicBezTo>
                      <a:pt x="3769048" y="1848803"/>
                      <a:pt x="3765238" y="1849755"/>
                      <a:pt x="3762381" y="1850708"/>
                    </a:cubicBezTo>
                    <a:cubicBezTo>
                      <a:pt x="3756666" y="1852612"/>
                      <a:pt x="3750951" y="1853565"/>
                      <a:pt x="3746188" y="1855470"/>
                    </a:cubicBezTo>
                    <a:cubicBezTo>
                      <a:pt x="3742378" y="1856423"/>
                      <a:pt x="3738568" y="1857375"/>
                      <a:pt x="3734759" y="1858328"/>
                    </a:cubicBezTo>
                    <a:cubicBezTo>
                      <a:pt x="3729996" y="1859280"/>
                      <a:pt x="3724281" y="1861185"/>
                      <a:pt x="3719518" y="1862137"/>
                    </a:cubicBezTo>
                    <a:cubicBezTo>
                      <a:pt x="3715709" y="1863090"/>
                      <a:pt x="3711898" y="1864042"/>
                      <a:pt x="3708088" y="1864995"/>
                    </a:cubicBezTo>
                    <a:cubicBezTo>
                      <a:pt x="3703326" y="1865948"/>
                      <a:pt x="3697611" y="1867853"/>
                      <a:pt x="3692848" y="1868805"/>
                    </a:cubicBezTo>
                    <a:cubicBezTo>
                      <a:pt x="3689038" y="1869758"/>
                      <a:pt x="3685228" y="1870710"/>
                      <a:pt x="3680466" y="1871662"/>
                    </a:cubicBezTo>
                    <a:cubicBezTo>
                      <a:pt x="3675703" y="1872615"/>
                      <a:pt x="3669988" y="1873567"/>
                      <a:pt x="3665226" y="1875473"/>
                    </a:cubicBezTo>
                    <a:cubicBezTo>
                      <a:pt x="3661416" y="1876425"/>
                      <a:pt x="3656653" y="1877378"/>
                      <a:pt x="3652843" y="1878330"/>
                    </a:cubicBezTo>
                    <a:cubicBezTo>
                      <a:pt x="3648081" y="1879283"/>
                      <a:pt x="3642366" y="1880235"/>
                      <a:pt x="3637603" y="1881187"/>
                    </a:cubicBezTo>
                    <a:cubicBezTo>
                      <a:pt x="3633793" y="1882140"/>
                      <a:pt x="3629031" y="1883092"/>
                      <a:pt x="3625221" y="1884045"/>
                    </a:cubicBezTo>
                    <a:cubicBezTo>
                      <a:pt x="3620459" y="1884998"/>
                      <a:pt x="3614743" y="1885950"/>
                      <a:pt x="3609981" y="1886903"/>
                    </a:cubicBezTo>
                    <a:cubicBezTo>
                      <a:pt x="3606171" y="1887855"/>
                      <a:pt x="3602361" y="1887855"/>
                      <a:pt x="3599503" y="1888808"/>
                    </a:cubicBezTo>
                    <a:cubicBezTo>
                      <a:pt x="3590931" y="1890712"/>
                      <a:pt x="3582359" y="1891665"/>
                      <a:pt x="3573786" y="1893570"/>
                    </a:cubicBezTo>
                    <a:cubicBezTo>
                      <a:pt x="3570928" y="1893570"/>
                      <a:pt x="3568071" y="1894523"/>
                      <a:pt x="3566166" y="1894523"/>
                    </a:cubicBezTo>
                    <a:cubicBezTo>
                      <a:pt x="3555688" y="1896428"/>
                      <a:pt x="3544259" y="1898333"/>
                      <a:pt x="3533781" y="1899285"/>
                    </a:cubicBezTo>
                    <a:cubicBezTo>
                      <a:pt x="3531876" y="1899285"/>
                      <a:pt x="3529018" y="1900237"/>
                      <a:pt x="3527113" y="1900237"/>
                    </a:cubicBezTo>
                    <a:cubicBezTo>
                      <a:pt x="3518541" y="1901190"/>
                      <a:pt x="3509016" y="1902142"/>
                      <a:pt x="3500443" y="1904048"/>
                    </a:cubicBezTo>
                    <a:cubicBezTo>
                      <a:pt x="3496634" y="1904048"/>
                      <a:pt x="3493776" y="1905000"/>
                      <a:pt x="3489966" y="1905000"/>
                    </a:cubicBezTo>
                    <a:cubicBezTo>
                      <a:pt x="3480441" y="1905953"/>
                      <a:pt x="3471868" y="1906905"/>
                      <a:pt x="3462343" y="1907858"/>
                    </a:cubicBezTo>
                    <a:cubicBezTo>
                      <a:pt x="3460438" y="1907858"/>
                      <a:pt x="3458534" y="1907858"/>
                      <a:pt x="3455676" y="1908810"/>
                    </a:cubicBezTo>
                    <a:cubicBezTo>
                      <a:pt x="3446151" y="1909762"/>
                      <a:pt x="3435673" y="1910715"/>
                      <a:pt x="3426148" y="1911667"/>
                    </a:cubicBezTo>
                    <a:cubicBezTo>
                      <a:pt x="3424243" y="1911667"/>
                      <a:pt x="3423291" y="1911667"/>
                      <a:pt x="3421386" y="1911667"/>
                    </a:cubicBezTo>
                    <a:cubicBezTo>
                      <a:pt x="3412813" y="1912620"/>
                      <a:pt x="3404241" y="1912620"/>
                      <a:pt x="3396621" y="1913573"/>
                    </a:cubicBezTo>
                    <a:cubicBezTo>
                      <a:pt x="3392811" y="1913573"/>
                      <a:pt x="3389953" y="1913573"/>
                      <a:pt x="3386143" y="1914525"/>
                    </a:cubicBezTo>
                    <a:cubicBezTo>
                      <a:pt x="3379476" y="1914525"/>
                      <a:pt x="3372809" y="1915478"/>
                      <a:pt x="3366141" y="1915478"/>
                    </a:cubicBezTo>
                    <a:cubicBezTo>
                      <a:pt x="3362331" y="1915478"/>
                      <a:pt x="3358521" y="1915478"/>
                      <a:pt x="3354711" y="1916430"/>
                    </a:cubicBezTo>
                    <a:cubicBezTo>
                      <a:pt x="3348043" y="1916430"/>
                      <a:pt x="3342328" y="1917383"/>
                      <a:pt x="3335661" y="1917383"/>
                    </a:cubicBezTo>
                    <a:cubicBezTo>
                      <a:pt x="3331851" y="1917383"/>
                      <a:pt x="3327088" y="1917383"/>
                      <a:pt x="3323278" y="1917383"/>
                    </a:cubicBezTo>
                    <a:cubicBezTo>
                      <a:pt x="3317563" y="1917383"/>
                      <a:pt x="3312801" y="1917383"/>
                      <a:pt x="3307086" y="1917383"/>
                    </a:cubicBezTo>
                    <a:cubicBezTo>
                      <a:pt x="3302323" y="1917383"/>
                      <a:pt x="3298513" y="1917383"/>
                      <a:pt x="3293751" y="1917383"/>
                    </a:cubicBezTo>
                    <a:cubicBezTo>
                      <a:pt x="3288036" y="1917383"/>
                      <a:pt x="3283273" y="1917383"/>
                      <a:pt x="3277559" y="1917383"/>
                    </a:cubicBezTo>
                    <a:cubicBezTo>
                      <a:pt x="3273748" y="1917383"/>
                      <a:pt x="3268986" y="1917383"/>
                      <a:pt x="3265176" y="1917383"/>
                    </a:cubicBezTo>
                    <a:cubicBezTo>
                      <a:pt x="3259461" y="1917383"/>
                      <a:pt x="3254698" y="1917383"/>
                      <a:pt x="3248984" y="1917383"/>
                    </a:cubicBezTo>
                    <a:cubicBezTo>
                      <a:pt x="3245173" y="1917383"/>
                      <a:pt x="3240411" y="1917383"/>
                      <a:pt x="3236601" y="1917383"/>
                    </a:cubicBezTo>
                    <a:cubicBezTo>
                      <a:pt x="3230886" y="1917383"/>
                      <a:pt x="3225171" y="1917383"/>
                      <a:pt x="3220409" y="1917383"/>
                    </a:cubicBezTo>
                    <a:cubicBezTo>
                      <a:pt x="3216598" y="1917383"/>
                      <a:pt x="3211836" y="1917383"/>
                      <a:pt x="3208026" y="1917383"/>
                    </a:cubicBezTo>
                    <a:cubicBezTo>
                      <a:pt x="3203263" y="1917383"/>
                      <a:pt x="3197548" y="1917383"/>
                      <a:pt x="3192786" y="1916430"/>
                    </a:cubicBezTo>
                    <a:cubicBezTo>
                      <a:pt x="3188023" y="1916430"/>
                      <a:pt x="3184213" y="1916430"/>
                      <a:pt x="3179451" y="1916430"/>
                    </a:cubicBezTo>
                    <a:cubicBezTo>
                      <a:pt x="3174688" y="1916430"/>
                      <a:pt x="3168973" y="1916430"/>
                      <a:pt x="3164211" y="1915478"/>
                    </a:cubicBezTo>
                    <a:cubicBezTo>
                      <a:pt x="3160401" y="1915478"/>
                      <a:pt x="3155638" y="1915478"/>
                      <a:pt x="3151828" y="1914525"/>
                    </a:cubicBezTo>
                    <a:cubicBezTo>
                      <a:pt x="3146113" y="1914525"/>
                      <a:pt x="3141351" y="1913573"/>
                      <a:pt x="3136588" y="1913573"/>
                    </a:cubicBezTo>
                    <a:cubicBezTo>
                      <a:pt x="3132778" y="1913573"/>
                      <a:pt x="3128016" y="1912620"/>
                      <a:pt x="3124206" y="1912620"/>
                    </a:cubicBezTo>
                    <a:cubicBezTo>
                      <a:pt x="3118491" y="1912620"/>
                      <a:pt x="3113728" y="1911667"/>
                      <a:pt x="3108013" y="1911667"/>
                    </a:cubicBezTo>
                    <a:cubicBezTo>
                      <a:pt x="3104203" y="1911667"/>
                      <a:pt x="3100393" y="1910715"/>
                      <a:pt x="3096584" y="1910715"/>
                    </a:cubicBezTo>
                    <a:cubicBezTo>
                      <a:pt x="3090868" y="1910715"/>
                      <a:pt x="3085153" y="1909762"/>
                      <a:pt x="3079438" y="1908810"/>
                    </a:cubicBezTo>
                    <a:cubicBezTo>
                      <a:pt x="3075628" y="1908810"/>
                      <a:pt x="3071818" y="1907858"/>
                      <a:pt x="3068961" y="1907858"/>
                    </a:cubicBezTo>
                    <a:cubicBezTo>
                      <a:pt x="3062293" y="1906905"/>
                      <a:pt x="3056578" y="1906905"/>
                      <a:pt x="3049911" y="1905953"/>
                    </a:cubicBezTo>
                    <a:cubicBezTo>
                      <a:pt x="3047053" y="1905953"/>
                      <a:pt x="3044196" y="1905000"/>
                      <a:pt x="3041338" y="1905000"/>
                    </a:cubicBezTo>
                    <a:cubicBezTo>
                      <a:pt x="3031813" y="1904048"/>
                      <a:pt x="3023241" y="1903095"/>
                      <a:pt x="3013716" y="1902142"/>
                    </a:cubicBezTo>
                    <a:cubicBezTo>
                      <a:pt x="3012763" y="1902142"/>
                      <a:pt x="3011811" y="1902142"/>
                      <a:pt x="3010859" y="1902142"/>
                    </a:cubicBezTo>
                    <a:cubicBezTo>
                      <a:pt x="3002286" y="1901190"/>
                      <a:pt x="2994666" y="1900237"/>
                      <a:pt x="2986093" y="1899285"/>
                    </a:cubicBezTo>
                    <a:cubicBezTo>
                      <a:pt x="2984188" y="1899285"/>
                      <a:pt x="2981331" y="1898333"/>
                      <a:pt x="2979426" y="1898333"/>
                    </a:cubicBezTo>
                    <a:cubicBezTo>
                      <a:pt x="2972759" y="1897380"/>
                      <a:pt x="2965138" y="1896428"/>
                      <a:pt x="2958471" y="1895475"/>
                    </a:cubicBezTo>
                    <a:cubicBezTo>
                      <a:pt x="2954661" y="1894523"/>
                      <a:pt x="2951803" y="1894523"/>
                      <a:pt x="2947993" y="1893570"/>
                    </a:cubicBezTo>
                    <a:cubicBezTo>
                      <a:pt x="2942278" y="1892617"/>
                      <a:pt x="2936563" y="1891665"/>
                      <a:pt x="2930848" y="1890712"/>
                    </a:cubicBezTo>
                    <a:cubicBezTo>
                      <a:pt x="2927038" y="1889760"/>
                      <a:pt x="2923228" y="1889760"/>
                      <a:pt x="2919418" y="1888808"/>
                    </a:cubicBezTo>
                    <a:cubicBezTo>
                      <a:pt x="2913703" y="1887855"/>
                      <a:pt x="2908941" y="1886903"/>
                      <a:pt x="2903226" y="1885950"/>
                    </a:cubicBezTo>
                    <a:cubicBezTo>
                      <a:pt x="2899416" y="1884998"/>
                      <a:pt x="2895606" y="1884045"/>
                      <a:pt x="2891796" y="1884045"/>
                    </a:cubicBezTo>
                    <a:cubicBezTo>
                      <a:pt x="2886081" y="1883092"/>
                      <a:pt x="2881318" y="1882140"/>
                      <a:pt x="2875603" y="1881187"/>
                    </a:cubicBezTo>
                    <a:cubicBezTo>
                      <a:pt x="2871793" y="1880235"/>
                      <a:pt x="2867984" y="1879283"/>
                      <a:pt x="2864173" y="1879283"/>
                    </a:cubicBezTo>
                    <a:cubicBezTo>
                      <a:pt x="2858459" y="1878330"/>
                      <a:pt x="2851791" y="1876425"/>
                      <a:pt x="2846076" y="1875473"/>
                    </a:cubicBezTo>
                    <a:cubicBezTo>
                      <a:pt x="2842266" y="1874520"/>
                      <a:pt x="2838456" y="1873567"/>
                      <a:pt x="2834646" y="1872615"/>
                    </a:cubicBezTo>
                    <a:cubicBezTo>
                      <a:pt x="2828931" y="1871662"/>
                      <a:pt x="2823216" y="1869758"/>
                      <a:pt x="2816548" y="1868805"/>
                    </a:cubicBezTo>
                    <a:cubicBezTo>
                      <a:pt x="2812738" y="1867853"/>
                      <a:pt x="2808928" y="1866900"/>
                      <a:pt x="2805118" y="1865948"/>
                    </a:cubicBezTo>
                    <a:cubicBezTo>
                      <a:pt x="2799403" y="1864042"/>
                      <a:pt x="2792736" y="1863090"/>
                      <a:pt x="2787021" y="1861185"/>
                    </a:cubicBezTo>
                    <a:cubicBezTo>
                      <a:pt x="2784163" y="1860233"/>
                      <a:pt x="2780353" y="1859280"/>
                      <a:pt x="2777496" y="1858328"/>
                    </a:cubicBezTo>
                    <a:cubicBezTo>
                      <a:pt x="2769876" y="1856423"/>
                      <a:pt x="2762256" y="1854517"/>
                      <a:pt x="2754636" y="1852612"/>
                    </a:cubicBezTo>
                    <a:cubicBezTo>
                      <a:pt x="2752731" y="1851660"/>
                      <a:pt x="2750826" y="1851660"/>
                      <a:pt x="2748921" y="1850708"/>
                    </a:cubicBezTo>
                    <a:cubicBezTo>
                      <a:pt x="2738443" y="1847850"/>
                      <a:pt x="2727966" y="1844040"/>
                      <a:pt x="2716536" y="1841183"/>
                    </a:cubicBezTo>
                    <a:cubicBezTo>
                      <a:pt x="2713678" y="1840230"/>
                      <a:pt x="2710821" y="1839278"/>
                      <a:pt x="2707963" y="1838325"/>
                    </a:cubicBezTo>
                    <a:cubicBezTo>
                      <a:pt x="2699391" y="1835467"/>
                      <a:pt x="2690818" y="1832610"/>
                      <a:pt x="2682246" y="1829753"/>
                    </a:cubicBezTo>
                    <a:cubicBezTo>
                      <a:pt x="2680341" y="1828800"/>
                      <a:pt x="2677484" y="1827848"/>
                      <a:pt x="2675578" y="1827848"/>
                    </a:cubicBezTo>
                    <a:cubicBezTo>
                      <a:pt x="2665101" y="1824037"/>
                      <a:pt x="2654623" y="1821180"/>
                      <a:pt x="2645098" y="1817370"/>
                    </a:cubicBezTo>
                    <a:cubicBezTo>
                      <a:pt x="2643193" y="1816417"/>
                      <a:pt x="2640336" y="1815465"/>
                      <a:pt x="2638431" y="1814512"/>
                    </a:cubicBezTo>
                    <a:cubicBezTo>
                      <a:pt x="2629859" y="1811655"/>
                      <a:pt x="2622238" y="1808798"/>
                      <a:pt x="2613666" y="1804987"/>
                    </a:cubicBezTo>
                    <a:cubicBezTo>
                      <a:pt x="2610809" y="1804035"/>
                      <a:pt x="2606998" y="1802130"/>
                      <a:pt x="2604141" y="1801178"/>
                    </a:cubicBezTo>
                    <a:cubicBezTo>
                      <a:pt x="2600331" y="1800225"/>
                      <a:pt x="2597473" y="1798320"/>
                      <a:pt x="2593663" y="1797367"/>
                    </a:cubicBezTo>
                    <a:cubicBezTo>
                      <a:pt x="2588901" y="1795462"/>
                      <a:pt x="2585091" y="1793558"/>
                      <a:pt x="2580328" y="1791653"/>
                    </a:cubicBezTo>
                    <a:cubicBezTo>
                      <a:pt x="2576518" y="1790700"/>
                      <a:pt x="2573661" y="1788795"/>
                      <a:pt x="2570803" y="1787842"/>
                    </a:cubicBezTo>
                    <a:cubicBezTo>
                      <a:pt x="2566993" y="1785937"/>
                      <a:pt x="2562231" y="1784033"/>
                      <a:pt x="2558421" y="1782128"/>
                    </a:cubicBezTo>
                    <a:cubicBezTo>
                      <a:pt x="2555563" y="1780223"/>
                      <a:pt x="2551753" y="1779270"/>
                      <a:pt x="2548896" y="1777365"/>
                    </a:cubicBezTo>
                    <a:cubicBezTo>
                      <a:pt x="2545086" y="1775460"/>
                      <a:pt x="2540323" y="1773555"/>
                      <a:pt x="2536513" y="1771650"/>
                    </a:cubicBezTo>
                    <a:cubicBezTo>
                      <a:pt x="2533656" y="1769745"/>
                      <a:pt x="2529846" y="1768792"/>
                      <a:pt x="2526988" y="1766887"/>
                    </a:cubicBezTo>
                    <a:cubicBezTo>
                      <a:pt x="2523178" y="1764983"/>
                      <a:pt x="2518416" y="1763078"/>
                      <a:pt x="2514606" y="1761173"/>
                    </a:cubicBezTo>
                    <a:cubicBezTo>
                      <a:pt x="2511748" y="1759267"/>
                      <a:pt x="2508891" y="1758315"/>
                      <a:pt x="2505081" y="1756410"/>
                    </a:cubicBezTo>
                    <a:cubicBezTo>
                      <a:pt x="2500318" y="1754505"/>
                      <a:pt x="2496509" y="1751648"/>
                      <a:pt x="2491746" y="1749742"/>
                    </a:cubicBezTo>
                    <a:cubicBezTo>
                      <a:pt x="2488888" y="1747837"/>
                      <a:pt x="2486031" y="1746885"/>
                      <a:pt x="2483173" y="1744980"/>
                    </a:cubicBezTo>
                    <a:cubicBezTo>
                      <a:pt x="2478411" y="1742123"/>
                      <a:pt x="2473648" y="1740217"/>
                      <a:pt x="2468886" y="1737360"/>
                    </a:cubicBezTo>
                    <a:cubicBezTo>
                      <a:pt x="2466981" y="1736408"/>
                      <a:pt x="2464123" y="1734503"/>
                      <a:pt x="2462218" y="1733550"/>
                    </a:cubicBezTo>
                    <a:cubicBezTo>
                      <a:pt x="2455551" y="1729740"/>
                      <a:pt x="2447931" y="1725930"/>
                      <a:pt x="2441263" y="1722120"/>
                    </a:cubicBezTo>
                    <a:cubicBezTo>
                      <a:pt x="2425071" y="1712595"/>
                      <a:pt x="2409831" y="1703070"/>
                      <a:pt x="2394591" y="1693545"/>
                    </a:cubicBezTo>
                    <a:lnTo>
                      <a:pt x="351478" y="516255"/>
                    </a:lnTo>
                    <a:cubicBezTo>
                      <a:pt x="234321" y="443865"/>
                      <a:pt x="146691" y="360997"/>
                      <a:pt x="88588" y="273367"/>
                    </a:cubicBezTo>
                    <a:cubicBezTo>
                      <a:pt x="80968" y="261938"/>
                      <a:pt x="74301" y="251460"/>
                      <a:pt x="67633" y="240030"/>
                    </a:cubicBezTo>
                    <a:cubicBezTo>
                      <a:pt x="51441" y="212407"/>
                      <a:pt x="38106" y="183832"/>
                      <a:pt x="28581" y="155257"/>
                    </a:cubicBezTo>
                    <a:cubicBezTo>
                      <a:pt x="10483" y="103822"/>
                      <a:pt x="958" y="51435"/>
                      <a:pt x="958" y="0"/>
                    </a:cubicBezTo>
                    <a:lnTo>
                      <a:pt x="6" y="321945"/>
                    </a:lnTo>
                    <a:cubicBezTo>
                      <a:pt x="-947" y="507682"/>
                      <a:pt x="116211" y="693420"/>
                      <a:pt x="350526" y="838200"/>
                    </a:cubicBezTo>
                    <a:lnTo>
                      <a:pt x="2390781" y="2014537"/>
                    </a:lnTo>
                    <a:cubicBezTo>
                      <a:pt x="2406021" y="2024062"/>
                      <a:pt x="2421261" y="2033587"/>
                      <a:pt x="2437453" y="2043112"/>
                    </a:cubicBezTo>
                    <a:cubicBezTo>
                      <a:pt x="2444121" y="2046923"/>
                      <a:pt x="2450788" y="2050733"/>
                      <a:pt x="2458409" y="2054542"/>
                    </a:cubicBezTo>
                    <a:cubicBezTo>
                      <a:pt x="2460313" y="2055495"/>
                      <a:pt x="2463171" y="2057400"/>
                      <a:pt x="2465076" y="2058353"/>
                    </a:cubicBezTo>
                    <a:cubicBezTo>
                      <a:pt x="2469838" y="2061210"/>
                      <a:pt x="2474601" y="2063115"/>
                      <a:pt x="2479363" y="2065973"/>
                    </a:cubicBezTo>
                    <a:cubicBezTo>
                      <a:pt x="2482221" y="2067878"/>
                      <a:pt x="2485078" y="2068830"/>
                      <a:pt x="2487936" y="2070735"/>
                    </a:cubicBezTo>
                    <a:cubicBezTo>
                      <a:pt x="2492698" y="2072640"/>
                      <a:pt x="2496509" y="2075498"/>
                      <a:pt x="2501271" y="2077403"/>
                    </a:cubicBezTo>
                    <a:cubicBezTo>
                      <a:pt x="2504128" y="2079308"/>
                      <a:pt x="2506986" y="2080260"/>
                      <a:pt x="2510796" y="2082165"/>
                    </a:cubicBezTo>
                    <a:cubicBezTo>
                      <a:pt x="2514606" y="2084070"/>
                      <a:pt x="2519368" y="2085975"/>
                      <a:pt x="2523178" y="2087880"/>
                    </a:cubicBezTo>
                    <a:cubicBezTo>
                      <a:pt x="2526036" y="2089785"/>
                      <a:pt x="2529846" y="2090737"/>
                      <a:pt x="2532703" y="2092642"/>
                    </a:cubicBezTo>
                    <a:cubicBezTo>
                      <a:pt x="2536513" y="2094548"/>
                      <a:pt x="2541276" y="2096453"/>
                      <a:pt x="2545086" y="2098358"/>
                    </a:cubicBezTo>
                    <a:cubicBezTo>
                      <a:pt x="2547943" y="2100262"/>
                      <a:pt x="2551753" y="2101215"/>
                      <a:pt x="2554611" y="2103120"/>
                    </a:cubicBezTo>
                    <a:cubicBezTo>
                      <a:pt x="2558421" y="2105025"/>
                      <a:pt x="2563184" y="2106930"/>
                      <a:pt x="2566993" y="2108835"/>
                    </a:cubicBezTo>
                    <a:cubicBezTo>
                      <a:pt x="2569851" y="2109787"/>
                      <a:pt x="2573661" y="2111692"/>
                      <a:pt x="2576518" y="2112645"/>
                    </a:cubicBezTo>
                    <a:cubicBezTo>
                      <a:pt x="2580328" y="2114550"/>
                      <a:pt x="2585091" y="2116455"/>
                      <a:pt x="2589853" y="2118360"/>
                    </a:cubicBezTo>
                    <a:cubicBezTo>
                      <a:pt x="2593663" y="2119312"/>
                      <a:pt x="2596521" y="2121217"/>
                      <a:pt x="2600331" y="2122170"/>
                    </a:cubicBezTo>
                    <a:cubicBezTo>
                      <a:pt x="2602236" y="2123123"/>
                      <a:pt x="2603188" y="2123123"/>
                      <a:pt x="2605093" y="2124075"/>
                    </a:cubicBezTo>
                    <a:cubicBezTo>
                      <a:pt x="2606998" y="2125028"/>
                      <a:pt x="2607951" y="2125028"/>
                      <a:pt x="2609856" y="2125980"/>
                    </a:cubicBezTo>
                    <a:cubicBezTo>
                      <a:pt x="2618428" y="2128837"/>
                      <a:pt x="2626048" y="2132648"/>
                      <a:pt x="2634621" y="2135505"/>
                    </a:cubicBezTo>
                    <a:cubicBezTo>
                      <a:pt x="2636526" y="2136458"/>
                      <a:pt x="2639384" y="2137410"/>
                      <a:pt x="2641288" y="2138362"/>
                    </a:cubicBezTo>
                    <a:cubicBezTo>
                      <a:pt x="2651766" y="2142173"/>
                      <a:pt x="2662243" y="2145983"/>
                      <a:pt x="2671768" y="2148840"/>
                    </a:cubicBezTo>
                    <a:cubicBezTo>
                      <a:pt x="2673673" y="2149792"/>
                      <a:pt x="2676531" y="2150745"/>
                      <a:pt x="2678436" y="2150745"/>
                    </a:cubicBezTo>
                    <a:cubicBezTo>
                      <a:pt x="2687009" y="2153603"/>
                      <a:pt x="2695581" y="2156460"/>
                      <a:pt x="2704153" y="2159317"/>
                    </a:cubicBezTo>
                    <a:cubicBezTo>
                      <a:pt x="2707011" y="2160270"/>
                      <a:pt x="2709868" y="2161223"/>
                      <a:pt x="2712726" y="2162175"/>
                    </a:cubicBezTo>
                    <a:cubicBezTo>
                      <a:pt x="2723203" y="2165033"/>
                      <a:pt x="2733681" y="2168842"/>
                      <a:pt x="2745111" y="2171700"/>
                    </a:cubicBezTo>
                    <a:cubicBezTo>
                      <a:pt x="2745111" y="2171700"/>
                      <a:pt x="2745111" y="2171700"/>
                      <a:pt x="2746063" y="2171700"/>
                    </a:cubicBezTo>
                    <a:cubicBezTo>
                      <a:pt x="2747968" y="2171700"/>
                      <a:pt x="2748921" y="2172653"/>
                      <a:pt x="2750826" y="2172653"/>
                    </a:cubicBezTo>
                    <a:cubicBezTo>
                      <a:pt x="2758446" y="2174558"/>
                      <a:pt x="2766066" y="2176462"/>
                      <a:pt x="2773686" y="2179320"/>
                    </a:cubicBezTo>
                    <a:cubicBezTo>
                      <a:pt x="2776543" y="2180273"/>
                      <a:pt x="2780353" y="2181225"/>
                      <a:pt x="2783211" y="2182178"/>
                    </a:cubicBezTo>
                    <a:cubicBezTo>
                      <a:pt x="2788926" y="2184083"/>
                      <a:pt x="2795593" y="2185035"/>
                      <a:pt x="2801309" y="2186940"/>
                    </a:cubicBezTo>
                    <a:cubicBezTo>
                      <a:pt x="2805118" y="2187892"/>
                      <a:pt x="2808928" y="2188845"/>
                      <a:pt x="2812738" y="2189798"/>
                    </a:cubicBezTo>
                    <a:cubicBezTo>
                      <a:pt x="2818453" y="2190750"/>
                      <a:pt x="2824168" y="2192655"/>
                      <a:pt x="2830836" y="2193608"/>
                    </a:cubicBezTo>
                    <a:cubicBezTo>
                      <a:pt x="2834646" y="2194560"/>
                      <a:pt x="2838456" y="2195512"/>
                      <a:pt x="2842266" y="2196465"/>
                    </a:cubicBezTo>
                    <a:cubicBezTo>
                      <a:pt x="2847981" y="2197417"/>
                      <a:pt x="2854648" y="2199323"/>
                      <a:pt x="2860363" y="2200275"/>
                    </a:cubicBezTo>
                    <a:cubicBezTo>
                      <a:pt x="2863221" y="2201228"/>
                      <a:pt x="2865126" y="2201228"/>
                      <a:pt x="2867984" y="2202180"/>
                    </a:cubicBezTo>
                    <a:cubicBezTo>
                      <a:pt x="2868936" y="2202180"/>
                      <a:pt x="2870841" y="2203133"/>
                      <a:pt x="2871793" y="2203133"/>
                    </a:cubicBezTo>
                    <a:cubicBezTo>
                      <a:pt x="2876556" y="2204085"/>
                      <a:pt x="2882271" y="2205037"/>
                      <a:pt x="2887034" y="2205990"/>
                    </a:cubicBezTo>
                    <a:cubicBezTo>
                      <a:pt x="2890843" y="2206942"/>
                      <a:pt x="2894653" y="2207895"/>
                      <a:pt x="2899416" y="2207895"/>
                    </a:cubicBezTo>
                    <a:cubicBezTo>
                      <a:pt x="2905131" y="2208848"/>
                      <a:pt x="2909893" y="2209800"/>
                      <a:pt x="2915609" y="2210753"/>
                    </a:cubicBezTo>
                    <a:cubicBezTo>
                      <a:pt x="2919418" y="2211705"/>
                      <a:pt x="2923228" y="2211705"/>
                      <a:pt x="2927038" y="2212658"/>
                    </a:cubicBezTo>
                    <a:cubicBezTo>
                      <a:pt x="2932753" y="2213610"/>
                      <a:pt x="2938468" y="2214562"/>
                      <a:pt x="2945136" y="2215515"/>
                    </a:cubicBezTo>
                    <a:cubicBezTo>
                      <a:pt x="2948946" y="2216467"/>
                      <a:pt x="2951803" y="2216467"/>
                      <a:pt x="2955613" y="2217420"/>
                    </a:cubicBezTo>
                    <a:cubicBezTo>
                      <a:pt x="2963234" y="2218373"/>
                      <a:pt x="2969901" y="2219325"/>
                      <a:pt x="2977521" y="2220278"/>
                    </a:cubicBezTo>
                    <a:cubicBezTo>
                      <a:pt x="2979426" y="2220278"/>
                      <a:pt x="2981331" y="2221230"/>
                      <a:pt x="2983236" y="2221230"/>
                    </a:cubicBezTo>
                    <a:cubicBezTo>
                      <a:pt x="2983236" y="2221230"/>
                      <a:pt x="2983236" y="2221230"/>
                      <a:pt x="2983236" y="2221230"/>
                    </a:cubicBezTo>
                    <a:cubicBezTo>
                      <a:pt x="2991809" y="2222183"/>
                      <a:pt x="2999428" y="2223135"/>
                      <a:pt x="3008001" y="2224087"/>
                    </a:cubicBezTo>
                    <a:cubicBezTo>
                      <a:pt x="3008953" y="2224087"/>
                      <a:pt x="3009906" y="2224087"/>
                      <a:pt x="3010859" y="2224087"/>
                    </a:cubicBezTo>
                    <a:cubicBezTo>
                      <a:pt x="3020384" y="2225040"/>
                      <a:pt x="3028956" y="2225992"/>
                      <a:pt x="3038481" y="2226945"/>
                    </a:cubicBezTo>
                    <a:cubicBezTo>
                      <a:pt x="3041338" y="2226945"/>
                      <a:pt x="3044196" y="2227898"/>
                      <a:pt x="3047053" y="2227898"/>
                    </a:cubicBezTo>
                    <a:cubicBezTo>
                      <a:pt x="3053721" y="2228850"/>
                      <a:pt x="3059436" y="2228850"/>
                      <a:pt x="3066103" y="2229803"/>
                    </a:cubicBezTo>
                    <a:cubicBezTo>
                      <a:pt x="3069913" y="2229803"/>
                      <a:pt x="3073723" y="2230755"/>
                      <a:pt x="3077534" y="2230755"/>
                    </a:cubicBezTo>
                    <a:cubicBezTo>
                      <a:pt x="3083248" y="2231708"/>
                      <a:pt x="3088963" y="2231708"/>
                      <a:pt x="3094678" y="2232660"/>
                    </a:cubicBezTo>
                    <a:cubicBezTo>
                      <a:pt x="3094678" y="2232660"/>
                      <a:pt x="3095631" y="2232660"/>
                      <a:pt x="3095631" y="2232660"/>
                    </a:cubicBezTo>
                    <a:cubicBezTo>
                      <a:pt x="3099441" y="2232660"/>
                      <a:pt x="3102298" y="2233612"/>
                      <a:pt x="3106109" y="2233612"/>
                    </a:cubicBezTo>
                    <a:cubicBezTo>
                      <a:pt x="3111823" y="2233612"/>
                      <a:pt x="3116586" y="2234565"/>
                      <a:pt x="3122301" y="2234565"/>
                    </a:cubicBezTo>
                    <a:cubicBezTo>
                      <a:pt x="3126111" y="2234565"/>
                      <a:pt x="3130873" y="2235517"/>
                      <a:pt x="3134684" y="2235517"/>
                    </a:cubicBezTo>
                    <a:cubicBezTo>
                      <a:pt x="3140398" y="2235517"/>
                      <a:pt x="3145161" y="2236470"/>
                      <a:pt x="3150876" y="2236470"/>
                    </a:cubicBezTo>
                    <a:cubicBezTo>
                      <a:pt x="3154686" y="2236470"/>
                      <a:pt x="3159448" y="2236470"/>
                      <a:pt x="3163259" y="2237423"/>
                    </a:cubicBezTo>
                    <a:cubicBezTo>
                      <a:pt x="3168021" y="2237423"/>
                      <a:pt x="3173736" y="2238375"/>
                      <a:pt x="3178498" y="2238375"/>
                    </a:cubicBezTo>
                    <a:cubicBezTo>
                      <a:pt x="3182309" y="2238375"/>
                      <a:pt x="3187071" y="2238375"/>
                      <a:pt x="3191834" y="2238375"/>
                    </a:cubicBezTo>
                    <a:cubicBezTo>
                      <a:pt x="3196596" y="2238375"/>
                      <a:pt x="3202311" y="2238375"/>
                      <a:pt x="3207073" y="2239328"/>
                    </a:cubicBezTo>
                    <a:cubicBezTo>
                      <a:pt x="3208026" y="2239328"/>
                      <a:pt x="3208978" y="2239328"/>
                      <a:pt x="3209931" y="2239328"/>
                    </a:cubicBezTo>
                    <a:cubicBezTo>
                      <a:pt x="3212788" y="2239328"/>
                      <a:pt x="3216598" y="2239328"/>
                      <a:pt x="3219456" y="2239328"/>
                    </a:cubicBezTo>
                    <a:cubicBezTo>
                      <a:pt x="3225171" y="2239328"/>
                      <a:pt x="3230886" y="2239328"/>
                      <a:pt x="3235648" y="2239328"/>
                    </a:cubicBezTo>
                    <a:cubicBezTo>
                      <a:pt x="3239459" y="2239328"/>
                      <a:pt x="3244221" y="2239328"/>
                      <a:pt x="3248031" y="2239328"/>
                    </a:cubicBezTo>
                    <a:cubicBezTo>
                      <a:pt x="3253746" y="2239328"/>
                      <a:pt x="3258509" y="2239328"/>
                      <a:pt x="3264223" y="2239328"/>
                    </a:cubicBezTo>
                    <a:cubicBezTo>
                      <a:pt x="3268034" y="2239328"/>
                      <a:pt x="3272796" y="2239328"/>
                      <a:pt x="3276606" y="2239328"/>
                    </a:cubicBezTo>
                    <a:cubicBezTo>
                      <a:pt x="3282321" y="2239328"/>
                      <a:pt x="3287084" y="2239328"/>
                      <a:pt x="3292798" y="2239328"/>
                    </a:cubicBezTo>
                    <a:cubicBezTo>
                      <a:pt x="3297561" y="2239328"/>
                      <a:pt x="3301371" y="2239328"/>
                      <a:pt x="3306134" y="2239328"/>
                    </a:cubicBezTo>
                    <a:cubicBezTo>
                      <a:pt x="3311848" y="2239328"/>
                      <a:pt x="3316611" y="2239328"/>
                      <a:pt x="3322326" y="2239328"/>
                    </a:cubicBezTo>
                    <a:cubicBezTo>
                      <a:pt x="3324231" y="2239328"/>
                      <a:pt x="3326136" y="2239328"/>
                      <a:pt x="3328041" y="2239328"/>
                    </a:cubicBezTo>
                    <a:cubicBezTo>
                      <a:pt x="3329946" y="2239328"/>
                      <a:pt x="3331851" y="2239328"/>
                      <a:pt x="3334709" y="2239328"/>
                    </a:cubicBezTo>
                    <a:cubicBezTo>
                      <a:pt x="3341376" y="2239328"/>
                      <a:pt x="3347091" y="2238375"/>
                      <a:pt x="3353759" y="2238375"/>
                    </a:cubicBezTo>
                    <a:cubicBezTo>
                      <a:pt x="3357568" y="2238375"/>
                      <a:pt x="3361378" y="2238375"/>
                      <a:pt x="3365188" y="2237423"/>
                    </a:cubicBezTo>
                    <a:cubicBezTo>
                      <a:pt x="3371856" y="2237423"/>
                      <a:pt x="3378523" y="2236470"/>
                      <a:pt x="3385191" y="2236470"/>
                    </a:cubicBezTo>
                    <a:cubicBezTo>
                      <a:pt x="3389001" y="2236470"/>
                      <a:pt x="3391859" y="2236470"/>
                      <a:pt x="3395668" y="2235517"/>
                    </a:cubicBezTo>
                    <a:cubicBezTo>
                      <a:pt x="3404241" y="2234565"/>
                      <a:pt x="3412813" y="2234565"/>
                      <a:pt x="3420434" y="2233612"/>
                    </a:cubicBezTo>
                    <a:cubicBezTo>
                      <a:pt x="3422338" y="2233612"/>
                      <a:pt x="3424243" y="2233612"/>
                      <a:pt x="3425196" y="2233612"/>
                    </a:cubicBezTo>
                    <a:cubicBezTo>
                      <a:pt x="3434721" y="2232660"/>
                      <a:pt x="3445198" y="2231708"/>
                      <a:pt x="3454723" y="2230755"/>
                    </a:cubicBezTo>
                    <a:cubicBezTo>
                      <a:pt x="3455676" y="2230755"/>
                      <a:pt x="3455676" y="2230755"/>
                      <a:pt x="3456628" y="2230755"/>
                    </a:cubicBezTo>
                    <a:cubicBezTo>
                      <a:pt x="3458534" y="2230755"/>
                      <a:pt x="3459486" y="2230755"/>
                      <a:pt x="3461391" y="2229803"/>
                    </a:cubicBezTo>
                    <a:cubicBezTo>
                      <a:pt x="3470916" y="2228850"/>
                      <a:pt x="3479488" y="2227898"/>
                      <a:pt x="3489013" y="2226945"/>
                    </a:cubicBezTo>
                    <a:cubicBezTo>
                      <a:pt x="3492823" y="2226945"/>
                      <a:pt x="3495681" y="2225992"/>
                      <a:pt x="3499491" y="2225992"/>
                    </a:cubicBezTo>
                    <a:cubicBezTo>
                      <a:pt x="3508063" y="2225040"/>
                      <a:pt x="3517588" y="2224087"/>
                      <a:pt x="3526161" y="2222183"/>
                    </a:cubicBezTo>
                    <a:cubicBezTo>
                      <a:pt x="3528066" y="2222183"/>
                      <a:pt x="3530923" y="2221230"/>
                      <a:pt x="3532828" y="2221230"/>
                    </a:cubicBezTo>
                    <a:cubicBezTo>
                      <a:pt x="3544259" y="2219325"/>
                      <a:pt x="3554736" y="2218373"/>
                      <a:pt x="3565213" y="2216467"/>
                    </a:cubicBezTo>
                    <a:cubicBezTo>
                      <a:pt x="3568071" y="2216467"/>
                      <a:pt x="3570928" y="2215515"/>
                      <a:pt x="3572834" y="2215515"/>
                    </a:cubicBezTo>
                    <a:cubicBezTo>
                      <a:pt x="3581406" y="2214562"/>
                      <a:pt x="3589978" y="2212658"/>
                      <a:pt x="3598551" y="2210753"/>
                    </a:cubicBezTo>
                    <a:cubicBezTo>
                      <a:pt x="3600456" y="2210753"/>
                      <a:pt x="3602361" y="2209800"/>
                      <a:pt x="3604266" y="2209800"/>
                    </a:cubicBezTo>
                    <a:cubicBezTo>
                      <a:pt x="3606171" y="2209800"/>
                      <a:pt x="3608076" y="2208848"/>
                      <a:pt x="3609981" y="2208848"/>
                    </a:cubicBezTo>
                    <a:cubicBezTo>
                      <a:pt x="3614743" y="2207895"/>
                      <a:pt x="3619506" y="2206942"/>
                      <a:pt x="3625221" y="2205990"/>
                    </a:cubicBezTo>
                    <a:cubicBezTo>
                      <a:pt x="3629031" y="2205037"/>
                      <a:pt x="3633793" y="2204085"/>
                      <a:pt x="3637603" y="2203133"/>
                    </a:cubicBezTo>
                    <a:cubicBezTo>
                      <a:pt x="3642366" y="2202180"/>
                      <a:pt x="3647128" y="2201228"/>
                      <a:pt x="3652843" y="2200275"/>
                    </a:cubicBezTo>
                    <a:cubicBezTo>
                      <a:pt x="3656653" y="2199323"/>
                      <a:pt x="3661416" y="2198370"/>
                      <a:pt x="3665226" y="2197417"/>
                    </a:cubicBezTo>
                    <a:cubicBezTo>
                      <a:pt x="3669988" y="2196465"/>
                      <a:pt x="3675703" y="2195512"/>
                      <a:pt x="3680466" y="2193608"/>
                    </a:cubicBezTo>
                    <a:cubicBezTo>
                      <a:pt x="3684276" y="2192655"/>
                      <a:pt x="3688086" y="2191703"/>
                      <a:pt x="3692848" y="2190750"/>
                    </a:cubicBezTo>
                    <a:cubicBezTo>
                      <a:pt x="3697611" y="2189798"/>
                      <a:pt x="3703326" y="2187892"/>
                      <a:pt x="3708088" y="2186940"/>
                    </a:cubicBezTo>
                    <a:cubicBezTo>
                      <a:pt x="3711898" y="2185987"/>
                      <a:pt x="3715709" y="2185035"/>
                      <a:pt x="3719518" y="2184083"/>
                    </a:cubicBezTo>
                    <a:cubicBezTo>
                      <a:pt x="3724281" y="2183130"/>
                      <a:pt x="3729996" y="2181225"/>
                      <a:pt x="3734759" y="2180273"/>
                    </a:cubicBezTo>
                    <a:cubicBezTo>
                      <a:pt x="3738568" y="2179320"/>
                      <a:pt x="3742378" y="2178367"/>
                      <a:pt x="3746188" y="2177415"/>
                    </a:cubicBezTo>
                    <a:cubicBezTo>
                      <a:pt x="3751903" y="2175510"/>
                      <a:pt x="3757618" y="2174558"/>
                      <a:pt x="3763334" y="2172653"/>
                    </a:cubicBezTo>
                    <a:cubicBezTo>
                      <a:pt x="3766191" y="2171700"/>
                      <a:pt x="3770001" y="2170748"/>
                      <a:pt x="3772859" y="2169795"/>
                    </a:cubicBezTo>
                    <a:cubicBezTo>
                      <a:pt x="3779526" y="2167890"/>
                      <a:pt x="3786193" y="2165985"/>
                      <a:pt x="3792861" y="2164080"/>
                    </a:cubicBezTo>
                    <a:cubicBezTo>
                      <a:pt x="3794766" y="2163128"/>
                      <a:pt x="3796671" y="2163128"/>
                      <a:pt x="3798576" y="2162175"/>
                    </a:cubicBezTo>
                    <a:cubicBezTo>
                      <a:pt x="3807148" y="2159317"/>
                      <a:pt x="3815721" y="2156460"/>
                      <a:pt x="3824293" y="2153603"/>
                    </a:cubicBezTo>
                    <a:cubicBezTo>
                      <a:pt x="3824293" y="2153603"/>
                      <a:pt x="3824293" y="2153603"/>
                      <a:pt x="3824293" y="2153603"/>
                    </a:cubicBezTo>
                    <a:cubicBezTo>
                      <a:pt x="3825246" y="2153603"/>
                      <a:pt x="3825246" y="2153603"/>
                      <a:pt x="3826198" y="2152650"/>
                    </a:cubicBezTo>
                    <a:cubicBezTo>
                      <a:pt x="3835723" y="2149792"/>
                      <a:pt x="3845248" y="2145983"/>
                      <a:pt x="3854773" y="2143125"/>
                    </a:cubicBezTo>
                    <a:cubicBezTo>
                      <a:pt x="3857631" y="2142173"/>
                      <a:pt x="3860488" y="2141220"/>
                      <a:pt x="3863346" y="2140267"/>
                    </a:cubicBezTo>
                    <a:cubicBezTo>
                      <a:pt x="3870966" y="2137410"/>
                      <a:pt x="3878586" y="2134553"/>
                      <a:pt x="3886206" y="2131695"/>
                    </a:cubicBezTo>
                    <a:cubicBezTo>
                      <a:pt x="3889063" y="2130742"/>
                      <a:pt x="3890968" y="2129790"/>
                      <a:pt x="3893826" y="2128837"/>
                    </a:cubicBezTo>
                    <a:cubicBezTo>
                      <a:pt x="3903351" y="2125028"/>
                      <a:pt x="3913828" y="2121217"/>
                      <a:pt x="3923353" y="2117408"/>
                    </a:cubicBezTo>
                    <a:cubicBezTo>
                      <a:pt x="3925259" y="2116455"/>
                      <a:pt x="3927163" y="2115503"/>
                      <a:pt x="3929068" y="2114550"/>
                    </a:cubicBezTo>
                    <a:cubicBezTo>
                      <a:pt x="3936688" y="2111692"/>
                      <a:pt x="3944309" y="2107883"/>
                      <a:pt x="3952881" y="2105025"/>
                    </a:cubicBezTo>
                    <a:cubicBezTo>
                      <a:pt x="3955738" y="2104073"/>
                      <a:pt x="3958596" y="2102167"/>
                      <a:pt x="3961453" y="2101215"/>
                    </a:cubicBezTo>
                    <a:cubicBezTo>
                      <a:pt x="3969073" y="2097405"/>
                      <a:pt x="3977646" y="2094548"/>
                      <a:pt x="3985266" y="2090737"/>
                    </a:cubicBezTo>
                    <a:cubicBezTo>
                      <a:pt x="3987171" y="2089785"/>
                      <a:pt x="3988123" y="2088833"/>
                      <a:pt x="3990028" y="2088833"/>
                    </a:cubicBezTo>
                    <a:cubicBezTo>
                      <a:pt x="3999553" y="2084070"/>
                      <a:pt x="4008126" y="2080260"/>
                      <a:pt x="4017651" y="2075498"/>
                    </a:cubicBezTo>
                    <a:cubicBezTo>
                      <a:pt x="4019556" y="2074545"/>
                      <a:pt x="4022413" y="2072640"/>
                      <a:pt x="4024318" y="2071687"/>
                    </a:cubicBezTo>
                    <a:cubicBezTo>
                      <a:pt x="4030986" y="2067878"/>
                      <a:pt x="4038606" y="2064067"/>
                      <a:pt x="4045273" y="2061210"/>
                    </a:cubicBezTo>
                    <a:cubicBezTo>
                      <a:pt x="4048131" y="2060258"/>
                      <a:pt x="4050036" y="2058353"/>
                      <a:pt x="4052893" y="2057400"/>
                    </a:cubicBezTo>
                    <a:cubicBezTo>
                      <a:pt x="4061466" y="2052637"/>
                      <a:pt x="4070991" y="2047875"/>
                      <a:pt x="4079563" y="2042160"/>
                    </a:cubicBezTo>
                    <a:cubicBezTo>
                      <a:pt x="4084326" y="2039303"/>
                      <a:pt x="4089088" y="2036445"/>
                      <a:pt x="4093851" y="2033587"/>
                    </a:cubicBezTo>
                    <a:cubicBezTo>
                      <a:pt x="4094803" y="2032635"/>
                      <a:pt x="4095756" y="2032635"/>
                      <a:pt x="4096709" y="2031683"/>
                    </a:cubicBezTo>
                    <a:cubicBezTo>
                      <a:pt x="4100518" y="2029778"/>
                      <a:pt x="4104328" y="2026920"/>
                      <a:pt x="4107186" y="2025015"/>
                    </a:cubicBezTo>
                    <a:cubicBezTo>
                      <a:pt x="4110043" y="2023110"/>
                      <a:pt x="4113853" y="2021205"/>
                      <a:pt x="4116711" y="2019300"/>
                    </a:cubicBezTo>
                    <a:cubicBezTo>
                      <a:pt x="4120521" y="2017395"/>
                      <a:pt x="4123378" y="2014537"/>
                      <a:pt x="4127188" y="2012633"/>
                    </a:cubicBezTo>
                    <a:cubicBezTo>
                      <a:pt x="4130046" y="2010728"/>
                      <a:pt x="4133856" y="2008823"/>
                      <a:pt x="4136713" y="2006917"/>
                    </a:cubicBezTo>
                    <a:cubicBezTo>
                      <a:pt x="4140523" y="2005012"/>
                      <a:pt x="4143381" y="2002155"/>
                      <a:pt x="4147191" y="2000250"/>
                    </a:cubicBezTo>
                    <a:cubicBezTo>
                      <a:pt x="4150048" y="1998345"/>
                      <a:pt x="4152906" y="1996440"/>
                      <a:pt x="4155763" y="1993583"/>
                    </a:cubicBezTo>
                    <a:cubicBezTo>
                      <a:pt x="4158621" y="1991678"/>
                      <a:pt x="4162431" y="1988820"/>
                      <a:pt x="4165288" y="1986915"/>
                    </a:cubicBezTo>
                    <a:cubicBezTo>
                      <a:pt x="4168146" y="1985010"/>
                      <a:pt x="4171003" y="1983105"/>
                      <a:pt x="4173861" y="1980248"/>
                    </a:cubicBezTo>
                    <a:cubicBezTo>
                      <a:pt x="4176718" y="1977390"/>
                      <a:pt x="4180528" y="1975485"/>
                      <a:pt x="4183386" y="1972628"/>
                    </a:cubicBezTo>
                    <a:cubicBezTo>
                      <a:pt x="4186243" y="1970723"/>
                      <a:pt x="4189101" y="1968817"/>
                      <a:pt x="4191959" y="1965960"/>
                    </a:cubicBezTo>
                    <a:cubicBezTo>
                      <a:pt x="4194816" y="1963103"/>
                      <a:pt x="4197673" y="1961198"/>
                      <a:pt x="4201484" y="1958340"/>
                    </a:cubicBezTo>
                    <a:cubicBezTo>
                      <a:pt x="4204341" y="1956435"/>
                      <a:pt x="4207198" y="1954530"/>
                      <a:pt x="4209104" y="1951673"/>
                    </a:cubicBezTo>
                    <a:cubicBezTo>
                      <a:pt x="4211961" y="1948815"/>
                      <a:pt x="4214819" y="1946910"/>
                      <a:pt x="4217676" y="1944053"/>
                    </a:cubicBezTo>
                    <a:cubicBezTo>
                      <a:pt x="4220534" y="1942148"/>
                      <a:pt x="4222438" y="1940242"/>
                      <a:pt x="4225296" y="1937385"/>
                    </a:cubicBezTo>
                    <a:cubicBezTo>
                      <a:pt x="4228154" y="1934528"/>
                      <a:pt x="4231011" y="1932623"/>
                      <a:pt x="4233869" y="1929765"/>
                    </a:cubicBezTo>
                    <a:cubicBezTo>
                      <a:pt x="4235773" y="1927860"/>
                      <a:pt x="4237679" y="1925955"/>
                      <a:pt x="4239584" y="1924050"/>
                    </a:cubicBezTo>
                    <a:cubicBezTo>
                      <a:pt x="4239584" y="1924050"/>
                      <a:pt x="4240536" y="1923098"/>
                      <a:pt x="4240536" y="1923098"/>
                    </a:cubicBezTo>
                    <a:cubicBezTo>
                      <a:pt x="4241488" y="1922145"/>
                      <a:pt x="4242441" y="1921192"/>
                      <a:pt x="4242441" y="1921192"/>
                    </a:cubicBezTo>
                    <a:cubicBezTo>
                      <a:pt x="4246251" y="1917383"/>
                      <a:pt x="4250061" y="1913573"/>
                      <a:pt x="4253871" y="1910715"/>
                    </a:cubicBezTo>
                    <a:cubicBezTo>
                      <a:pt x="4254823" y="1909762"/>
                      <a:pt x="4255776" y="1908810"/>
                      <a:pt x="4256729" y="1907858"/>
                    </a:cubicBezTo>
                    <a:cubicBezTo>
                      <a:pt x="4260538" y="1904048"/>
                      <a:pt x="4265301" y="1899285"/>
                      <a:pt x="4269111" y="1895475"/>
                    </a:cubicBezTo>
                    <a:cubicBezTo>
                      <a:pt x="4270063" y="1894523"/>
                      <a:pt x="4270063" y="1894523"/>
                      <a:pt x="4271016" y="1893570"/>
                    </a:cubicBezTo>
                    <a:cubicBezTo>
                      <a:pt x="4274826" y="1889760"/>
                      <a:pt x="4277684" y="1885950"/>
                      <a:pt x="4281494" y="1882140"/>
                    </a:cubicBezTo>
                    <a:cubicBezTo>
                      <a:pt x="4282446" y="1881187"/>
                      <a:pt x="4283398" y="1880235"/>
                      <a:pt x="4284351" y="1879283"/>
                    </a:cubicBezTo>
                    <a:cubicBezTo>
                      <a:pt x="4288161" y="1875473"/>
                      <a:pt x="4291971" y="1870710"/>
                      <a:pt x="4295781" y="1866900"/>
                    </a:cubicBezTo>
                    <a:cubicBezTo>
                      <a:pt x="4296734" y="1865948"/>
                      <a:pt x="4296734" y="1865948"/>
                      <a:pt x="4297686" y="1864995"/>
                    </a:cubicBezTo>
                    <a:cubicBezTo>
                      <a:pt x="4300544" y="1861185"/>
                      <a:pt x="4304354" y="1857375"/>
                      <a:pt x="4307211" y="1853565"/>
                    </a:cubicBezTo>
                    <a:cubicBezTo>
                      <a:pt x="4308163" y="1852612"/>
                      <a:pt x="4309116" y="1851660"/>
                      <a:pt x="4310069" y="1850708"/>
                    </a:cubicBezTo>
                    <a:cubicBezTo>
                      <a:pt x="4311021" y="1849755"/>
                      <a:pt x="4311021" y="1848803"/>
                      <a:pt x="4311973" y="1848803"/>
                    </a:cubicBezTo>
                    <a:cubicBezTo>
                      <a:pt x="4314831" y="1844992"/>
                      <a:pt x="4317688" y="1842135"/>
                      <a:pt x="4319594" y="1838325"/>
                    </a:cubicBezTo>
                    <a:cubicBezTo>
                      <a:pt x="4320546" y="1837373"/>
                      <a:pt x="4320546" y="1836420"/>
                      <a:pt x="4321498" y="1836420"/>
                    </a:cubicBezTo>
                    <a:cubicBezTo>
                      <a:pt x="4324356" y="1831658"/>
                      <a:pt x="4328166" y="1827848"/>
                      <a:pt x="4331023" y="1823085"/>
                    </a:cubicBezTo>
                    <a:cubicBezTo>
                      <a:pt x="4331023" y="1823085"/>
                      <a:pt x="4331023" y="1822133"/>
                      <a:pt x="4331976" y="1822133"/>
                    </a:cubicBezTo>
                    <a:cubicBezTo>
                      <a:pt x="4334834" y="1817370"/>
                      <a:pt x="4337691" y="1813560"/>
                      <a:pt x="4340548" y="1808798"/>
                    </a:cubicBezTo>
                    <a:cubicBezTo>
                      <a:pt x="4340548" y="1807845"/>
                      <a:pt x="4341501" y="1807845"/>
                      <a:pt x="4341501" y="1806892"/>
                    </a:cubicBezTo>
                    <a:cubicBezTo>
                      <a:pt x="4344359" y="1802130"/>
                      <a:pt x="4347216" y="1798320"/>
                      <a:pt x="4350073" y="1793558"/>
                    </a:cubicBezTo>
                    <a:cubicBezTo>
                      <a:pt x="4351026" y="1792605"/>
                      <a:pt x="4351026" y="1791653"/>
                      <a:pt x="4351979" y="1790700"/>
                    </a:cubicBezTo>
                    <a:cubicBezTo>
                      <a:pt x="4353884" y="1786890"/>
                      <a:pt x="4356741" y="1783080"/>
                      <a:pt x="4358646" y="1779270"/>
                    </a:cubicBezTo>
                    <a:cubicBezTo>
                      <a:pt x="4358646" y="1779270"/>
                      <a:pt x="4358646" y="1778317"/>
                      <a:pt x="4359598" y="1778317"/>
                    </a:cubicBezTo>
                    <a:cubicBezTo>
                      <a:pt x="4361504" y="1775460"/>
                      <a:pt x="4363409" y="1771650"/>
                      <a:pt x="4365313" y="1768792"/>
                    </a:cubicBezTo>
                    <a:cubicBezTo>
                      <a:pt x="4366266" y="1766887"/>
                      <a:pt x="4367219" y="1764983"/>
                      <a:pt x="4368171" y="1763078"/>
                    </a:cubicBezTo>
                    <a:cubicBezTo>
                      <a:pt x="4370076" y="1759267"/>
                      <a:pt x="4371981" y="1755458"/>
                      <a:pt x="4373886" y="1751648"/>
                    </a:cubicBezTo>
                    <a:cubicBezTo>
                      <a:pt x="4374838" y="1749742"/>
                      <a:pt x="4375791" y="1748790"/>
                      <a:pt x="4376744" y="1746885"/>
                    </a:cubicBezTo>
                    <a:cubicBezTo>
                      <a:pt x="4379601" y="1741170"/>
                      <a:pt x="4381506" y="1736408"/>
                      <a:pt x="4384363" y="1730692"/>
                    </a:cubicBezTo>
                    <a:cubicBezTo>
                      <a:pt x="4384363" y="1729740"/>
                      <a:pt x="4385316" y="1728787"/>
                      <a:pt x="4385316" y="1727835"/>
                    </a:cubicBezTo>
                    <a:cubicBezTo>
                      <a:pt x="4387221" y="1723073"/>
                      <a:pt x="4389126" y="1718310"/>
                      <a:pt x="4391031" y="1714500"/>
                    </a:cubicBezTo>
                    <a:cubicBezTo>
                      <a:pt x="4391031" y="1714500"/>
                      <a:pt x="4391031" y="1714500"/>
                      <a:pt x="4391031" y="1713548"/>
                    </a:cubicBezTo>
                    <a:cubicBezTo>
                      <a:pt x="4391984" y="1711642"/>
                      <a:pt x="4391984" y="1709737"/>
                      <a:pt x="4392936" y="1707833"/>
                    </a:cubicBezTo>
                    <a:cubicBezTo>
                      <a:pt x="4393888" y="1704975"/>
                      <a:pt x="4394841" y="1701165"/>
                      <a:pt x="4395794" y="1698308"/>
                    </a:cubicBezTo>
                    <a:cubicBezTo>
                      <a:pt x="4396746" y="1696403"/>
                      <a:pt x="4397698" y="1693545"/>
                      <a:pt x="4397698" y="1691640"/>
                    </a:cubicBezTo>
                    <a:cubicBezTo>
                      <a:pt x="4398651" y="1688783"/>
                      <a:pt x="4399604" y="1685925"/>
                      <a:pt x="4400556" y="1682115"/>
                    </a:cubicBezTo>
                    <a:cubicBezTo>
                      <a:pt x="4401509" y="1679258"/>
                      <a:pt x="4401509" y="1677353"/>
                      <a:pt x="4402461" y="1674495"/>
                    </a:cubicBezTo>
                    <a:cubicBezTo>
                      <a:pt x="4403413" y="1671637"/>
                      <a:pt x="4404366" y="1668780"/>
                      <a:pt x="4404366" y="1665923"/>
                    </a:cubicBezTo>
                    <a:cubicBezTo>
                      <a:pt x="4405319" y="1663065"/>
                      <a:pt x="4405319" y="1661160"/>
                      <a:pt x="4406271" y="1658303"/>
                    </a:cubicBezTo>
                    <a:cubicBezTo>
                      <a:pt x="4407223" y="1655445"/>
                      <a:pt x="4407223" y="1652587"/>
                      <a:pt x="4408176" y="1649730"/>
                    </a:cubicBezTo>
                    <a:cubicBezTo>
                      <a:pt x="4408176" y="1648778"/>
                      <a:pt x="4408176" y="1648778"/>
                      <a:pt x="4408176" y="1647825"/>
                    </a:cubicBezTo>
                    <a:cubicBezTo>
                      <a:pt x="4408176" y="1645920"/>
                      <a:pt x="4409129" y="1644015"/>
                      <a:pt x="4409129" y="1642110"/>
                    </a:cubicBezTo>
                    <a:cubicBezTo>
                      <a:pt x="4410081" y="1639253"/>
                      <a:pt x="4410081" y="1636395"/>
                      <a:pt x="4411034" y="1633537"/>
                    </a:cubicBezTo>
                    <a:cubicBezTo>
                      <a:pt x="4411034" y="1630680"/>
                      <a:pt x="4411986" y="1628775"/>
                      <a:pt x="4411986" y="1625917"/>
                    </a:cubicBezTo>
                    <a:cubicBezTo>
                      <a:pt x="4411986" y="1623060"/>
                      <a:pt x="4412938" y="1620203"/>
                      <a:pt x="4412938" y="1617345"/>
                    </a:cubicBezTo>
                    <a:cubicBezTo>
                      <a:pt x="4412938" y="1614487"/>
                      <a:pt x="4413891" y="1612583"/>
                      <a:pt x="4413891" y="1609725"/>
                    </a:cubicBezTo>
                    <a:cubicBezTo>
                      <a:pt x="4413891" y="1606867"/>
                      <a:pt x="4414844" y="1604010"/>
                      <a:pt x="4414844" y="1601153"/>
                    </a:cubicBezTo>
                    <a:cubicBezTo>
                      <a:pt x="4414844" y="1598295"/>
                      <a:pt x="4414844" y="1596390"/>
                      <a:pt x="4415796" y="1593533"/>
                    </a:cubicBezTo>
                    <a:cubicBezTo>
                      <a:pt x="4415796" y="1590675"/>
                      <a:pt x="4415796" y="1587817"/>
                      <a:pt x="4415796" y="1584960"/>
                    </a:cubicBezTo>
                    <a:cubicBezTo>
                      <a:pt x="4415796" y="1584008"/>
                      <a:pt x="4415796" y="1583055"/>
                      <a:pt x="4415796" y="1582103"/>
                    </a:cubicBezTo>
                    <a:cubicBezTo>
                      <a:pt x="4415796" y="1578292"/>
                      <a:pt x="4415796" y="1575435"/>
                      <a:pt x="4415796" y="1571625"/>
                    </a:cubicBezTo>
                    <a:lnTo>
                      <a:pt x="4416748" y="1249680"/>
                    </a:lnTo>
                    <a:cubicBezTo>
                      <a:pt x="4414844" y="1253490"/>
                      <a:pt x="4414844" y="1258253"/>
                      <a:pt x="4413891" y="1263015"/>
                    </a:cubicBezTo>
                    <a:close/>
                  </a:path>
                </a:pathLst>
              </a:custGeom>
              <a:solidFill>
                <a:srgbClr val="E6E6E6"/>
              </a:solidFill>
              <a:ln w="9525" cap="flat">
                <a:noFill/>
                <a:prstDash val="solid"/>
                <a:miter/>
              </a:ln>
            </p:spPr>
            <p:txBody>
              <a:bodyPr rtlCol="0" anchor="ctr"/>
              <a:lstStyle/>
              <a:p>
                <a:endParaRPr lang="zh-CN" altLang="en-US"/>
              </a:p>
            </p:txBody>
          </p:sp>
        </p:grpSp>
        <p:grpSp>
          <p:nvGrpSpPr>
            <p:cNvPr id="17" name="图形 6">
              <a:extLst>
                <a:ext uri="{FF2B5EF4-FFF2-40B4-BE49-F238E27FC236}">
                  <a16:creationId xmlns:a16="http://schemas.microsoft.com/office/drawing/2014/main" id="{4FB9E2BB-3B9E-4188-874F-DC1764B75ACA}"/>
                </a:ext>
              </a:extLst>
            </p:cNvPr>
            <p:cNvGrpSpPr/>
            <p:nvPr/>
          </p:nvGrpSpPr>
          <p:grpSpPr>
            <a:xfrm>
              <a:off x="6841205" y="3473449"/>
              <a:ext cx="4413410" cy="2666047"/>
              <a:chOff x="6841205" y="3473449"/>
              <a:chExt cx="4413410" cy="2666047"/>
            </a:xfrm>
          </p:grpSpPr>
          <p:sp>
            <p:nvSpPr>
              <p:cNvPr id="18" name="任意多边形: 形状 17">
                <a:extLst>
                  <a:ext uri="{FF2B5EF4-FFF2-40B4-BE49-F238E27FC236}">
                    <a16:creationId xmlns:a16="http://schemas.microsoft.com/office/drawing/2014/main" id="{F52F8174-663B-41AA-8566-E6FAD8DBA8D4}"/>
                  </a:ext>
                </a:extLst>
              </p:cNvPr>
              <p:cNvSpPr/>
              <p:nvPr/>
            </p:nvSpPr>
            <p:spPr>
              <a:xfrm>
                <a:off x="6858177" y="3490594"/>
                <a:ext cx="4379643" cy="2631757"/>
              </a:xfrm>
              <a:custGeom>
                <a:avLst/>
                <a:gdLst>
                  <a:gd name="connsiteX0" fmla="*/ 3241407 w 4379643"/>
                  <a:gd name="connsiteY0" fmla="*/ 2631758 h 2631757"/>
                  <a:gd name="connsiteX1" fmla="*/ 2428924 w 4379643"/>
                  <a:gd name="connsiteY1" fmla="*/ 2437448 h 2631757"/>
                  <a:gd name="connsiteX2" fmla="*/ 2383204 w 4379643"/>
                  <a:gd name="connsiteY2" fmla="*/ 2409825 h 2631757"/>
                  <a:gd name="connsiteX3" fmla="*/ 341997 w 4379643"/>
                  <a:gd name="connsiteY3" fmla="*/ 1232535 h 2631757"/>
                  <a:gd name="connsiteX4" fmla="*/ 49 w 4379643"/>
                  <a:gd name="connsiteY4" fmla="*/ 726758 h 2631757"/>
                  <a:gd name="connsiteX5" fmla="*/ 368667 w 4379643"/>
                  <a:gd name="connsiteY5" fmla="*/ 218123 h 2631757"/>
                  <a:gd name="connsiteX6" fmla="*/ 1277352 w 4379643"/>
                  <a:gd name="connsiteY6" fmla="*/ 0 h 2631757"/>
                  <a:gd name="connsiteX7" fmla="*/ 2187942 w 4379643"/>
                  <a:gd name="connsiteY7" fmla="*/ 218123 h 2631757"/>
                  <a:gd name="connsiteX8" fmla="*/ 2369869 w 4379643"/>
                  <a:gd name="connsiteY8" fmla="*/ 350520 h 2631757"/>
                  <a:gd name="connsiteX9" fmla="*/ 2377489 w 4379643"/>
                  <a:gd name="connsiteY9" fmla="*/ 357188 h 2631757"/>
                  <a:gd name="connsiteX10" fmla="*/ 2387014 w 4379643"/>
                  <a:gd name="connsiteY10" fmla="*/ 353378 h 2631757"/>
                  <a:gd name="connsiteX11" fmla="*/ 3042334 w 4379643"/>
                  <a:gd name="connsiteY11" fmla="*/ 248603 h 2631757"/>
                  <a:gd name="connsiteX12" fmla="*/ 3944352 w 4379643"/>
                  <a:gd name="connsiteY12" fmla="*/ 464820 h 2631757"/>
                  <a:gd name="connsiteX13" fmla="*/ 4314874 w 4379643"/>
                  <a:gd name="connsiteY13" fmla="*/ 968693 h 2631757"/>
                  <a:gd name="connsiteX14" fmla="*/ 3994834 w 4379643"/>
                  <a:gd name="connsiteY14" fmla="*/ 1461135 h 2631757"/>
                  <a:gd name="connsiteX15" fmla="*/ 3970069 w 4379643"/>
                  <a:gd name="connsiteY15" fmla="*/ 1477328 h 2631757"/>
                  <a:gd name="connsiteX16" fmla="*/ 3996739 w 4379643"/>
                  <a:gd name="connsiteY16" fmla="*/ 1490663 h 2631757"/>
                  <a:gd name="connsiteX17" fmla="*/ 4046269 w 4379643"/>
                  <a:gd name="connsiteY17" fmla="*/ 1517333 h 2631757"/>
                  <a:gd name="connsiteX18" fmla="*/ 4379644 w 4379643"/>
                  <a:gd name="connsiteY18" fmla="*/ 1979295 h 2631757"/>
                  <a:gd name="connsiteX19" fmla="*/ 4051032 w 4379643"/>
                  <a:gd name="connsiteY19" fmla="*/ 2437448 h 2631757"/>
                  <a:gd name="connsiteX20" fmla="*/ 3241407 w 4379643"/>
                  <a:gd name="connsiteY20" fmla="*/ 2631758 h 26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79643" h="2631757">
                    <a:moveTo>
                      <a:pt x="3241407" y="2631758"/>
                    </a:moveTo>
                    <a:cubicBezTo>
                      <a:pt x="2934702" y="2631758"/>
                      <a:pt x="2646094" y="2563178"/>
                      <a:pt x="2428924" y="2437448"/>
                    </a:cubicBezTo>
                    <a:cubicBezTo>
                      <a:pt x="2414637" y="2428875"/>
                      <a:pt x="2399397" y="2420303"/>
                      <a:pt x="2383204" y="2409825"/>
                    </a:cubicBezTo>
                    <a:lnTo>
                      <a:pt x="341997" y="1232535"/>
                    </a:lnTo>
                    <a:cubicBezTo>
                      <a:pt x="119112" y="1094423"/>
                      <a:pt x="-2808" y="914400"/>
                      <a:pt x="49" y="726758"/>
                    </a:cubicBezTo>
                    <a:cubicBezTo>
                      <a:pt x="2907" y="535305"/>
                      <a:pt x="133399" y="355283"/>
                      <a:pt x="368667" y="218123"/>
                    </a:cubicBezTo>
                    <a:cubicBezTo>
                      <a:pt x="610602" y="77153"/>
                      <a:pt x="933499" y="0"/>
                      <a:pt x="1277352" y="0"/>
                    </a:cubicBezTo>
                    <a:cubicBezTo>
                      <a:pt x="1621204" y="0"/>
                      <a:pt x="1945054" y="77153"/>
                      <a:pt x="2187942" y="218123"/>
                    </a:cubicBezTo>
                    <a:cubicBezTo>
                      <a:pt x="2256522" y="258128"/>
                      <a:pt x="2317482" y="301943"/>
                      <a:pt x="2369869" y="350520"/>
                    </a:cubicBezTo>
                    <a:lnTo>
                      <a:pt x="2377489" y="357188"/>
                    </a:lnTo>
                    <a:lnTo>
                      <a:pt x="2387014" y="353378"/>
                    </a:lnTo>
                    <a:cubicBezTo>
                      <a:pt x="2584182" y="284798"/>
                      <a:pt x="2810877" y="248603"/>
                      <a:pt x="3042334" y="248603"/>
                    </a:cubicBezTo>
                    <a:cubicBezTo>
                      <a:pt x="3382377" y="248603"/>
                      <a:pt x="3703369" y="324803"/>
                      <a:pt x="3944352" y="464820"/>
                    </a:cubicBezTo>
                    <a:cubicBezTo>
                      <a:pt x="4178667" y="600075"/>
                      <a:pt x="4311064" y="779145"/>
                      <a:pt x="4314874" y="968693"/>
                    </a:cubicBezTo>
                    <a:cubicBezTo>
                      <a:pt x="4319637" y="1150620"/>
                      <a:pt x="4205337" y="1324928"/>
                      <a:pt x="3994834" y="1461135"/>
                    </a:cubicBezTo>
                    <a:lnTo>
                      <a:pt x="3970069" y="1477328"/>
                    </a:lnTo>
                    <a:lnTo>
                      <a:pt x="3996739" y="1490663"/>
                    </a:lnTo>
                    <a:cubicBezTo>
                      <a:pt x="4015789" y="1500188"/>
                      <a:pt x="4031982" y="1508760"/>
                      <a:pt x="4046269" y="1517333"/>
                    </a:cubicBezTo>
                    <a:cubicBezTo>
                      <a:pt x="4261534" y="1641158"/>
                      <a:pt x="4379644" y="1804988"/>
                      <a:pt x="4379644" y="1979295"/>
                    </a:cubicBezTo>
                    <a:cubicBezTo>
                      <a:pt x="4379644" y="2151698"/>
                      <a:pt x="4263439" y="2314575"/>
                      <a:pt x="4051032" y="2437448"/>
                    </a:cubicBezTo>
                    <a:cubicBezTo>
                      <a:pt x="3835767" y="2563178"/>
                      <a:pt x="3548112" y="2631758"/>
                      <a:pt x="3241407" y="2631758"/>
                    </a:cubicBezTo>
                    <a:close/>
                  </a:path>
                </a:pathLst>
              </a:custGeom>
              <a:solidFill>
                <a:srgbClr val="0051FF"/>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E21E41F2-646B-4FAB-BBA6-2F64C75E5064}"/>
                  </a:ext>
                </a:extLst>
              </p:cNvPr>
              <p:cNvSpPr/>
              <p:nvPr/>
            </p:nvSpPr>
            <p:spPr>
              <a:xfrm>
                <a:off x="6841205" y="3473449"/>
                <a:ext cx="4413410" cy="2666047"/>
              </a:xfrm>
              <a:custGeom>
                <a:avLst/>
                <a:gdLst>
                  <a:gd name="connsiteX0" fmla="*/ 1294323 w 4413410"/>
                  <a:gd name="connsiteY0" fmla="*/ 34290 h 2666047"/>
                  <a:gd name="connsiteX1" fmla="*/ 2196341 w 4413410"/>
                  <a:gd name="connsiteY1" fmla="*/ 249555 h 2666047"/>
                  <a:gd name="connsiteX2" fmla="*/ 2375411 w 4413410"/>
                  <a:gd name="connsiteY2" fmla="*/ 379095 h 2666047"/>
                  <a:gd name="connsiteX3" fmla="*/ 2390651 w 4413410"/>
                  <a:gd name="connsiteY3" fmla="*/ 393382 h 2666047"/>
                  <a:gd name="connsiteX4" fmla="*/ 2409701 w 4413410"/>
                  <a:gd name="connsiteY4" fmla="*/ 386715 h 2666047"/>
                  <a:gd name="connsiteX5" fmla="*/ 3059306 w 4413410"/>
                  <a:gd name="connsiteY5" fmla="*/ 282893 h 2666047"/>
                  <a:gd name="connsiteX6" fmla="*/ 3952751 w 4413410"/>
                  <a:gd name="connsiteY6" fmla="*/ 496253 h 2666047"/>
                  <a:gd name="connsiteX7" fmla="*/ 4314701 w 4413410"/>
                  <a:gd name="connsiteY7" fmla="*/ 985838 h 2666047"/>
                  <a:gd name="connsiteX8" fmla="*/ 4002281 w 4413410"/>
                  <a:gd name="connsiteY8" fmla="*/ 1463040 h 2666047"/>
                  <a:gd name="connsiteX9" fmla="*/ 3952751 w 4413410"/>
                  <a:gd name="connsiteY9" fmla="*/ 1495425 h 2666047"/>
                  <a:gd name="connsiteX10" fmla="*/ 4006091 w 4413410"/>
                  <a:gd name="connsiteY10" fmla="*/ 1522095 h 2666047"/>
                  <a:gd name="connsiteX11" fmla="*/ 4055621 w 4413410"/>
                  <a:gd name="connsiteY11" fmla="*/ 1548765 h 2666047"/>
                  <a:gd name="connsiteX12" fmla="*/ 4380423 w 4413410"/>
                  <a:gd name="connsiteY12" fmla="*/ 1995488 h 2666047"/>
                  <a:gd name="connsiteX13" fmla="*/ 4060383 w 4413410"/>
                  <a:gd name="connsiteY13" fmla="*/ 2439352 h 2666047"/>
                  <a:gd name="connsiteX14" fmla="*/ 3259331 w 4413410"/>
                  <a:gd name="connsiteY14" fmla="*/ 2631758 h 2666047"/>
                  <a:gd name="connsiteX15" fmla="*/ 2455421 w 4413410"/>
                  <a:gd name="connsiteY15" fmla="*/ 2439352 h 2666047"/>
                  <a:gd name="connsiteX16" fmla="*/ 2410653 w 4413410"/>
                  <a:gd name="connsiteY16" fmla="*/ 2411730 h 2666047"/>
                  <a:gd name="connsiteX17" fmla="*/ 2409701 w 4413410"/>
                  <a:gd name="connsiteY17" fmla="*/ 2410777 h 2666047"/>
                  <a:gd name="connsiteX18" fmla="*/ 2408748 w 4413410"/>
                  <a:gd name="connsiteY18" fmla="*/ 2410777 h 2666047"/>
                  <a:gd name="connsiteX19" fmla="*/ 367541 w 4413410"/>
                  <a:gd name="connsiteY19" fmla="*/ 1235393 h 2666047"/>
                  <a:gd name="connsiteX20" fmla="*/ 34166 w 4413410"/>
                  <a:gd name="connsiteY20" fmla="*/ 743903 h 2666047"/>
                  <a:gd name="connsiteX21" fmla="*/ 394211 w 4413410"/>
                  <a:gd name="connsiteY21" fmla="*/ 250507 h 2666047"/>
                  <a:gd name="connsiteX22" fmla="*/ 1294323 w 4413410"/>
                  <a:gd name="connsiteY22" fmla="*/ 34290 h 2666047"/>
                  <a:gd name="connsiteX23" fmla="*/ 1294323 w 4413410"/>
                  <a:gd name="connsiteY23" fmla="*/ 0 h 2666047"/>
                  <a:gd name="connsiteX24" fmla="*/ 377066 w 4413410"/>
                  <a:gd name="connsiteY24" fmla="*/ 220028 h 2666047"/>
                  <a:gd name="connsiteX25" fmla="*/ 350396 w 4413410"/>
                  <a:gd name="connsiteY25" fmla="*/ 1264920 h 2666047"/>
                  <a:gd name="connsiteX26" fmla="*/ 2390651 w 4413410"/>
                  <a:gd name="connsiteY26" fmla="*/ 2441258 h 2666047"/>
                  <a:gd name="connsiteX27" fmla="*/ 2437323 w 4413410"/>
                  <a:gd name="connsiteY27" fmla="*/ 2469833 h 2666047"/>
                  <a:gd name="connsiteX28" fmla="*/ 3258378 w 4413410"/>
                  <a:gd name="connsiteY28" fmla="*/ 2666048 h 2666047"/>
                  <a:gd name="connsiteX29" fmla="*/ 4076576 w 4413410"/>
                  <a:gd name="connsiteY29" fmla="*/ 2469833 h 2666047"/>
                  <a:gd name="connsiteX30" fmla="*/ 4070861 w 4413410"/>
                  <a:gd name="connsiteY30" fmla="*/ 1520190 h 2666047"/>
                  <a:gd name="connsiteX31" fmla="*/ 4020378 w 4413410"/>
                  <a:gd name="connsiteY31" fmla="*/ 1492568 h 2666047"/>
                  <a:gd name="connsiteX32" fmla="*/ 3968943 w 4413410"/>
                  <a:gd name="connsiteY32" fmla="*/ 466725 h 2666047"/>
                  <a:gd name="connsiteX33" fmla="*/ 3058353 w 4413410"/>
                  <a:gd name="connsiteY33" fmla="*/ 248603 h 2666047"/>
                  <a:gd name="connsiteX34" fmla="*/ 2397318 w 4413410"/>
                  <a:gd name="connsiteY34" fmla="*/ 354330 h 2666047"/>
                  <a:gd name="connsiteX35" fmla="*/ 2212533 w 4413410"/>
                  <a:gd name="connsiteY35" fmla="*/ 220028 h 2666047"/>
                  <a:gd name="connsiteX36" fmla="*/ 1294323 w 4413410"/>
                  <a:gd name="connsiteY36" fmla="*/ 0 h 2666047"/>
                  <a:gd name="connsiteX37" fmla="*/ 1294323 w 4413410"/>
                  <a:gd name="connsiteY37" fmla="*/ 0 h 266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13410" h="2666047">
                    <a:moveTo>
                      <a:pt x="1294323" y="34290"/>
                    </a:moveTo>
                    <a:cubicBezTo>
                      <a:pt x="1635318" y="34290"/>
                      <a:pt x="1955358" y="110490"/>
                      <a:pt x="2196341" y="249555"/>
                    </a:cubicBezTo>
                    <a:cubicBezTo>
                      <a:pt x="2263968" y="288607"/>
                      <a:pt x="2323976" y="332422"/>
                      <a:pt x="2375411" y="379095"/>
                    </a:cubicBezTo>
                    <a:lnTo>
                      <a:pt x="2390651" y="393382"/>
                    </a:lnTo>
                    <a:lnTo>
                      <a:pt x="2409701" y="386715"/>
                    </a:lnTo>
                    <a:cubicBezTo>
                      <a:pt x="2604963" y="319088"/>
                      <a:pt x="2829753" y="282893"/>
                      <a:pt x="3059306" y="282893"/>
                    </a:cubicBezTo>
                    <a:cubicBezTo>
                      <a:pt x="3396491" y="282893"/>
                      <a:pt x="3713673" y="359093"/>
                      <a:pt x="3952751" y="496253"/>
                    </a:cubicBezTo>
                    <a:cubicBezTo>
                      <a:pt x="4182303" y="628650"/>
                      <a:pt x="4310891" y="802957"/>
                      <a:pt x="4314701" y="985838"/>
                    </a:cubicBezTo>
                    <a:cubicBezTo>
                      <a:pt x="4318511" y="1161098"/>
                      <a:pt x="4208021" y="1330643"/>
                      <a:pt x="4002281" y="1463040"/>
                    </a:cubicBezTo>
                    <a:lnTo>
                      <a:pt x="3952751" y="1495425"/>
                    </a:lnTo>
                    <a:lnTo>
                      <a:pt x="4006091" y="1522095"/>
                    </a:lnTo>
                    <a:cubicBezTo>
                      <a:pt x="4025141" y="1531620"/>
                      <a:pt x="4040381" y="1540193"/>
                      <a:pt x="4055621" y="1548765"/>
                    </a:cubicBezTo>
                    <a:cubicBezTo>
                      <a:pt x="4265171" y="1669732"/>
                      <a:pt x="4380423" y="1828800"/>
                      <a:pt x="4380423" y="1995488"/>
                    </a:cubicBezTo>
                    <a:cubicBezTo>
                      <a:pt x="4380423" y="2161223"/>
                      <a:pt x="4267076" y="2319338"/>
                      <a:pt x="4060383" y="2439352"/>
                    </a:cubicBezTo>
                    <a:cubicBezTo>
                      <a:pt x="3847023" y="2563177"/>
                      <a:pt x="3562226" y="2631758"/>
                      <a:pt x="3259331" y="2631758"/>
                    </a:cubicBezTo>
                    <a:cubicBezTo>
                      <a:pt x="2955483" y="2631758"/>
                      <a:pt x="2669733" y="2563177"/>
                      <a:pt x="2455421" y="2439352"/>
                    </a:cubicBezTo>
                    <a:cubicBezTo>
                      <a:pt x="2441133" y="2430780"/>
                      <a:pt x="2426846" y="2422208"/>
                      <a:pt x="2410653" y="2411730"/>
                    </a:cubicBezTo>
                    <a:lnTo>
                      <a:pt x="2409701" y="2410777"/>
                    </a:lnTo>
                    <a:lnTo>
                      <a:pt x="2408748" y="2410777"/>
                    </a:lnTo>
                    <a:lnTo>
                      <a:pt x="367541" y="1235393"/>
                    </a:lnTo>
                    <a:cubicBezTo>
                      <a:pt x="150371" y="1100138"/>
                      <a:pt x="31308" y="925830"/>
                      <a:pt x="34166" y="743903"/>
                    </a:cubicBezTo>
                    <a:cubicBezTo>
                      <a:pt x="37023" y="559118"/>
                      <a:pt x="164658" y="383857"/>
                      <a:pt x="394211" y="250507"/>
                    </a:cubicBezTo>
                    <a:cubicBezTo>
                      <a:pt x="634241" y="110490"/>
                      <a:pt x="953328" y="34290"/>
                      <a:pt x="1294323" y="34290"/>
                    </a:cubicBezTo>
                    <a:moveTo>
                      <a:pt x="1294323" y="0"/>
                    </a:moveTo>
                    <a:cubicBezTo>
                      <a:pt x="961901" y="0"/>
                      <a:pt x="630431" y="73343"/>
                      <a:pt x="377066" y="220028"/>
                    </a:cubicBezTo>
                    <a:cubicBezTo>
                      <a:pt x="-117282" y="507682"/>
                      <a:pt x="-124902" y="969645"/>
                      <a:pt x="350396" y="1264920"/>
                    </a:cubicBezTo>
                    <a:lnTo>
                      <a:pt x="2390651" y="2441258"/>
                    </a:lnTo>
                    <a:cubicBezTo>
                      <a:pt x="2405891" y="2450783"/>
                      <a:pt x="2421131" y="2460308"/>
                      <a:pt x="2437323" y="2469833"/>
                    </a:cubicBezTo>
                    <a:cubicBezTo>
                      <a:pt x="2664018" y="2601277"/>
                      <a:pt x="2961198" y="2666048"/>
                      <a:pt x="3258378" y="2666048"/>
                    </a:cubicBezTo>
                    <a:cubicBezTo>
                      <a:pt x="3555558" y="2666048"/>
                      <a:pt x="3851786" y="2600325"/>
                      <a:pt x="4076576" y="2469833"/>
                    </a:cubicBezTo>
                    <a:cubicBezTo>
                      <a:pt x="4528061" y="2207895"/>
                      <a:pt x="4525203" y="1782128"/>
                      <a:pt x="4070861" y="1520190"/>
                    </a:cubicBezTo>
                    <a:cubicBezTo>
                      <a:pt x="4054668" y="1510665"/>
                      <a:pt x="4037523" y="1502093"/>
                      <a:pt x="4020378" y="1492568"/>
                    </a:cubicBezTo>
                    <a:cubicBezTo>
                      <a:pt x="4474721" y="1200150"/>
                      <a:pt x="4457576" y="748665"/>
                      <a:pt x="3968943" y="466725"/>
                    </a:cubicBezTo>
                    <a:cubicBezTo>
                      <a:pt x="3717483" y="320993"/>
                      <a:pt x="3387918" y="248603"/>
                      <a:pt x="3058353" y="248603"/>
                    </a:cubicBezTo>
                    <a:cubicBezTo>
                      <a:pt x="2828801" y="248603"/>
                      <a:pt x="2600201" y="283845"/>
                      <a:pt x="2397318" y="354330"/>
                    </a:cubicBezTo>
                    <a:cubicBezTo>
                      <a:pt x="2345883" y="306705"/>
                      <a:pt x="2283971" y="260985"/>
                      <a:pt x="2212533" y="220028"/>
                    </a:cubicBezTo>
                    <a:cubicBezTo>
                      <a:pt x="1959168" y="73343"/>
                      <a:pt x="1626746" y="0"/>
                      <a:pt x="1294323" y="0"/>
                    </a:cubicBezTo>
                    <a:lnTo>
                      <a:pt x="1294323" y="0"/>
                    </a:lnTo>
                    <a:close/>
                  </a:path>
                </a:pathLst>
              </a:custGeom>
              <a:solidFill>
                <a:srgbClr val="FFFFFF"/>
              </a:solidFill>
              <a:ln w="9525" cap="flat">
                <a:noFill/>
                <a:prstDash val="solid"/>
                <a:miter/>
              </a:ln>
            </p:spPr>
            <p:txBody>
              <a:bodyPr rtlCol="0" anchor="ctr"/>
              <a:lstStyle/>
              <a:p>
                <a:endParaRPr lang="zh-CN" altLang="en-US"/>
              </a:p>
            </p:txBody>
          </p:sp>
        </p:grpSp>
        <p:grpSp>
          <p:nvGrpSpPr>
            <p:cNvPr id="20" name="图形 6">
              <a:extLst>
                <a:ext uri="{FF2B5EF4-FFF2-40B4-BE49-F238E27FC236}">
                  <a16:creationId xmlns:a16="http://schemas.microsoft.com/office/drawing/2014/main" id="{4FB9E2BB-3B9E-4188-874F-DC1764B75ACA}"/>
                </a:ext>
              </a:extLst>
            </p:cNvPr>
            <p:cNvGrpSpPr/>
            <p:nvPr/>
          </p:nvGrpSpPr>
          <p:grpSpPr>
            <a:xfrm>
              <a:off x="7427821" y="1780857"/>
              <a:ext cx="3489007" cy="4021454"/>
              <a:chOff x="7427821" y="1780857"/>
              <a:chExt cx="3489007" cy="4021454"/>
            </a:xfrm>
          </p:grpSpPr>
          <p:grpSp>
            <p:nvGrpSpPr>
              <p:cNvPr id="21" name="图形 6">
                <a:extLst>
                  <a:ext uri="{FF2B5EF4-FFF2-40B4-BE49-F238E27FC236}">
                    <a16:creationId xmlns:a16="http://schemas.microsoft.com/office/drawing/2014/main" id="{4FB9E2BB-3B9E-4188-874F-DC1764B75ACA}"/>
                  </a:ext>
                </a:extLst>
              </p:cNvPr>
              <p:cNvGrpSpPr/>
              <p:nvPr/>
            </p:nvGrpSpPr>
            <p:grpSpPr>
              <a:xfrm>
                <a:off x="7600224" y="2119946"/>
                <a:ext cx="3178492" cy="3682365"/>
                <a:chOff x="7600224" y="2119946"/>
                <a:chExt cx="3178492" cy="3682365"/>
              </a:xfrm>
            </p:grpSpPr>
            <p:sp>
              <p:nvSpPr>
                <p:cNvPr id="22" name="任意多边形: 形状 21">
                  <a:extLst>
                    <a:ext uri="{FF2B5EF4-FFF2-40B4-BE49-F238E27FC236}">
                      <a16:creationId xmlns:a16="http://schemas.microsoft.com/office/drawing/2014/main" id="{5D6537DA-041F-4A93-A90D-BC72EE6BBAC1}"/>
                    </a:ext>
                  </a:extLst>
                </p:cNvPr>
                <p:cNvSpPr/>
                <p:nvPr/>
              </p:nvSpPr>
              <p:spPr>
                <a:xfrm>
                  <a:off x="7600224" y="2865754"/>
                  <a:ext cx="1892617" cy="2608897"/>
                </a:xfrm>
                <a:custGeom>
                  <a:avLst/>
                  <a:gdLst>
                    <a:gd name="connsiteX0" fmla="*/ 1892618 w 1892617"/>
                    <a:gd name="connsiteY0" fmla="*/ 1076325 h 2608897"/>
                    <a:gd name="connsiteX1" fmla="*/ 1892618 w 1892617"/>
                    <a:gd name="connsiteY1" fmla="*/ 2608897 h 2608897"/>
                    <a:gd name="connsiteX2" fmla="*/ 0 w 1892617"/>
                    <a:gd name="connsiteY2" fmla="*/ 1517333 h 2608897"/>
                    <a:gd name="connsiteX3" fmla="*/ 0 w 1892617"/>
                    <a:gd name="connsiteY3" fmla="*/ 0 h 2608897"/>
                  </a:gdLst>
                  <a:ahLst/>
                  <a:cxnLst>
                    <a:cxn ang="0">
                      <a:pos x="connsiteX0" y="connsiteY0"/>
                    </a:cxn>
                    <a:cxn ang="0">
                      <a:pos x="connsiteX1" y="connsiteY1"/>
                    </a:cxn>
                    <a:cxn ang="0">
                      <a:pos x="connsiteX2" y="connsiteY2"/>
                    </a:cxn>
                    <a:cxn ang="0">
                      <a:pos x="connsiteX3" y="connsiteY3"/>
                    </a:cxn>
                  </a:cxnLst>
                  <a:rect l="l" t="t" r="r" b="b"/>
                  <a:pathLst>
                    <a:path w="1892617" h="2608897">
                      <a:moveTo>
                        <a:pt x="1892618" y="1076325"/>
                      </a:moveTo>
                      <a:lnTo>
                        <a:pt x="1892618" y="2608897"/>
                      </a:lnTo>
                      <a:lnTo>
                        <a:pt x="0" y="1517333"/>
                      </a:lnTo>
                      <a:lnTo>
                        <a:pt x="0" y="0"/>
                      </a:lnTo>
                      <a:close/>
                    </a:path>
                  </a:pathLst>
                </a:custGeom>
                <a:solidFill>
                  <a:srgbClr val="FAF3F0"/>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038AE0E8-ADA3-442B-A546-42875559C441}"/>
                    </a:ext>
                  </a:extLst>
                </p:cNvPr>
                <p:cNvSpPr/>
                <p:nvPr/>
              </p:nvSpPr>
              <p:spPr>
                <a:xfrm>
                  <a:off x="9492841" y="3213417"/>
                  <a:ext cx="1285875" cy="2261234"/>
                </a:xfrm>
                <a:custGeom>
                  <a:avLst/>
                  <a:gdLst>
                    <a:gd name="connsiteX0" fmla="*/ 1285875 w 1285875"/>
                    <a:gd name="connsiteY0" fmla="*/ 0 h 2261234"/>
                    <a:gd name="connsiteX1" fmla="*/ 1285875 w 1285875"/>
                    <a:gd name="connsiteY1" fmla="*/ 1506855 h 2261234"/>
                    <a:gd name="connsiteX2" fmla="*/ 0 w 1285875"/>
                    <a:gd name="connsiteY2" fmla="*/ 2261235 h 2261234"/>
                    <a:gd name="connsiteX3" fmla="*/ 0 w 1285875"/>
                    <a:gd name="connsiteY3" fmla="*/ 728663 h 2261234"/>
                  </a:gdLst>
                  <a:ahLst/>
                  <a:cxnLst>
                    <a:cxn ang="0">
                      <a:pos x="connsiteX0" y="connsiteY0"/>
                    </a:cxn>
                    <a:cxn ang="0">
                      <a:pos x="connsiteX1" y="connsiteY1"/>
                    </a:cxn>
                    <a:cxn ang="0">
                      <a:pos x="connsiteX2" y="connsiteY2"/>
                    </a:cxn>
                    <a:cxn ang="0">
                      <a:pos x="connsiteX3" y="connsiteY3"/>
                    </a:cxn>
                  </a:cxnLst>
                  <a:rect l="l" t="t" r="r" b="b"/>
                  <a:pathLst>
                    <a:path w="1285875" h="2261234">
                      <a:moveTo>
                        <a:pt x="1285875" y="0"/>
                      </a:moveTo>
                      <a:lnTo>
                        <a:pt x="1285875" y="1506855"/>
                      </a:lnTo>
                      <a:lnTo>
                        <a:pt x="0" y="2261235"/>
                      </a:lnTo>
                      <a:lnTo>
                        <a:pt x="0" y="728663"/>
                      </a:lnTo>
                      <a:close/>
                    </a:path>
                  </a:pathLst>
                </a:custGeom>
                <a:solidFill>
                  <a:srgbClr val="C8C2C4"/>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809ADACD-A4BD-44D4-A4CC-E96599778179}"/>
                    </a:ext>
                  </a:extLst>
                </p:cNvPr>
                <p:cNvSpPr/>
                <p:nvPr/>
              </p:nvSpPr>
              <p:spPr>
                <a:xfrm>
                  <a:off x="7600224" y="2119946"/>
                  <a:ext cx="3178492" cy="1822132"/>
                </a:xfrm>
                <a:custGeom>
                  <a:avLst/>
                  <a:gdLst>
                    <a:gd name="connsiteX0" fmla="*/ 1294448 w 3178492"/>
                    <a:gd name="connsiteY0" fmla="*/ 0 h 1822132"/>
                    <a:gd name="connsiteX1" fmla="*/ 0 w 3178492"/>
                    <a:gd name="connsiteY1" fmla="*/ 745808 h 1822132"/>
                    <a:gd name="connsiteX2" fmla="*/ 1892618 w 3178492"/>
                    <a:gd name="connsiteY2" fmla="*/ 1822133 h 1822132"/>
                    <a:gd name="connsiteX3" fmla="*/ 3178493 w 3178492"/>
                    <a:gd name="connsiteY3" fmla="*/ 1093470 h 1822132"/>
                  </a:gdLst>
                  <a:ahLst/>
                  <a:cxnLst>
                    <a:cxn ang="0">
                      <a:pos x="connsiteX0" y="connsiteY0"/>
                    </a:cxn>
                    <a:cxn ang="0">
                      <a:pos x="connsiteX1" y="connsiteY1"/>
                    </a:cxn>
                    <a:cxn ang="0">
                      <a:pos x="connsiteX2" y="connsiteY2"/>
                    </a:cxn>
                    <a:cxn ang="0">
                      <a:pos x="connsiteX3" y="connsiteY3"/>
                    </a:cxn>
                  </a:cxnLst>
                  <a:rect l="l" t="t" r="r" b="b"/>
                  <a:pathLst>
                    <a:path w="3178492" h="1822132">
                      <a:moveTo>
                        <a:pt x="1294448" y="0"/>
                      </a:moveTo>
                      <a:lnTo>
                        <a:pt x="0" y="745808"/>
                      </a:lnTo>
                      <a:lnTo>
                        <a:pt x="1892618" y="1822133"/>
                      </a:lnTo>
                      <a:lnTo>
                        <a:pt x="3178493" y="1093470"/>
                      </a:lnTo>
                      <a:close/>
                    </a:path>
                  </a:pathLst>
                </a:custGeom>
                <a:solidFill>
                  <a:srgbClr val="ECECEC"/>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4E4C5A10-76B6-40AA-AED7-A1EA3391E210}"/>
                    </a:ext>
                  </a:extLst>
                </p:cNvPr>
                <p:cNvSpPr/>
                <p:nvPr/>
              </p:nvSpPr>
              <p:spPr>
                <a:xfrm>
                  <a:off x="7600224" y="4383087"/>
                  <a:ext cx="1892617" cy="1419225"/>
                </a:xfrm>
                <a:custGeom>
                  <a:avLst/>
                  <a:gdLst>
                    <a:gd name="connsiteX0" fmla="*/ 1892618 w 1892617"/>
                    <a:gd name="connsiteY0" fmla="*/ 1091565 h 1419225"/>
                    <a:gd name="connsiteX1" fmla="*/ 1892618 w 1892617"/>
                    <a:gd name="connsiteY1" fmla="*/ 1419225 h 1419225"/>
                    <a:gd name="connsiteX2" fmla="*/ 0 w 1892617"/>
                    <a:gd name="connsiteY2" fmla="*/ 313372 h 1419225"/>
                    <a:gd name="connsiteX3" fmla="*/ 0 w 1892617"/>
                    <a:gd name="connsiteY3" fmla="*/ 0 h 1419225"/>
                  </a:gdLst>
                  <a:ahLst/>
                  <a:cxnLst>
                    <a:cxn ang="0">
                      <a:pos x="connsiteX0" y="connsiteY0"/>
                    </a:cxn>
                    <a:cxn ang="0">
                      <a:pos x="connsiteX1" y="connsiteY1"/>
                    </a:cxn>
                    <a:cxn ang="0">
                      <a:pos x="connsiteX2" y="connsiteY2"/>
                    </a:cxn>
                    <a:cxn ang="0">
                      <a:pos x="connsiteX3" y="connsiteY3"/>
                    </a:cxn>
                  </a:cxnLst>
                  <a:rect l="l" t="t" r="r" b="b"/>
                  <a:pathLst>
                    <a:path w="1892617" h="1419225">
                      <a:moveTo>
                        <a:pt x="1892618" y="1091565"/>
                      </a:moveTo>
                      <a:lnTo>
                        <a:pt x="1892618" y="1419225"/>
                      </a:lnTo>
                      <a:lnTo>
                        <a:pt x="0" y="313372"/>
                      </a:lnTo>
                      <a:lnTo>
                        <a:pt x="0" y="0"/>
                      </a:lnTo>
                      <a:close/>
                    </a:path>
                  </a:pathLst>
                </a:custGeom>
                <a:solidFill>
                  <a:srgbClr val="BEC0CF"/>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8F9CCDCE-6F89-4409-A9E9-46ABE339198B}"/>
                    </a:ext>
                  </a:extLst>
                </p:cNvPr>
                <p:cNvSpPr/>
                <p:nvPr/>
              </p:nvSpPr>
              <p:spPr>
                <a:xfrm>
                  <a:off x="9492841" y="4720271"/>
                  <a:ext cx="1285875" cy="1082040"/>
                </a:xfrm>
                <a:custGeom>
                  <a:avLst/>
                  <a:gdLst>
                    <a:gd name="connsiteX0" fmla="*/ 1285875 w 1285875"/>
                    <a:gd name="connsiteY0" fmla="*/ 0 h 1082040"/>
                    <a:gd name="connsiteX1" fmla="*/ 1285875 w 1285875"/>
                    <a:gd name="connsiteY1" fmla="*/ 327660 h 1082040"/>
                    <a:gd name="connsiteX2" fmla="*/ 0 w 1285875"/>
                    <a:gd name="connsiteY2" fmla="*/ 1082040 h 1082040"/>
                    <a:gd name="connsiteX3" fmla="*/ 0 w 1285875"/>
                    <a:gd name="connsiteY3" fmla="*/ 754380 h 1082040"/>
                  </a:gdLst>
                  <a:ahLst/>
                  <a:cxnLst>
                    <a:cxn ang="0">
                      <a:pos x="connsiteX0" y="connsiteY0"/>
                    </a:cxn>
                    <a:cxn ang="0">
                      <a:pos x="connsiteX1" y="connsiteY1"/>
                    </a:cxn>
                    <a:cxn ang="0">
                      <a:pos x="connsiteX2" y="connsiteY2"/>
                    </a:cxn>
                    <a:cxn ang="0">
                      <a:pos x="connsiteX3" y="connsiteY3"/>
                    </a:cxn>
                  </a:cxnLst>
                  <a:rect l="l" t="t" r="r" b="b"/>
                  <a:pathLst>
                    <a:path w="1285875" h="1082040">
                      <a:moveTo>
                        <a:pt x="1285875" y="0"/>
                      </a:moveTo>
                      <a:lnTo>
                        <a:pt x="1285875" y="327660"/>
                      </a:lnTo>
                      <a:lnTo>
                        <a:pt x="0" y="1082040"/>
                      </a:lnTo>
                      <a:lnTo>
                        <a:pt x="0" y="754380"/>
                      </a:lnTo>
                      <a:close/>
                    </a:path>
                  </a:pathLst>
                </a:custGeom>
                <a:solidFill>
                  <a:srgbClr val="9596A2"/>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3A2F333F-1D3B-48DE-8AB9-C4F49C4FF7FA}"/>
                    </a:ext>
                  </a:extLst>
                </p:cNvPr>
                <p:cNvSpPr/>
                <p:nvPr/>
              </p:nvSpPr>
              <p:spPr>
                <a:xfrm>
                  <a:off x="7741193" y="3084829"/>
                  <a:ext cx="1018222" cy="775334"/>
                </a:xfrm>
                <a:custGeom>
                  <a:avLst/>
                  <a:gdLst>
                    <a:gd name="connsiteX0" fmla="*/ 0 w 1018222"/>
                    <a:gd name="connsiteY0" fmla="*/ 0 h 775334"/>
                    <a:gd name="connsiteX1" fmla="*/ 0 w 1018222"/>
                    <a:gd name="connsiteY1" fmla="*/ 183832 h 775334"/>
                    <a:gd name="connsiteX2" fmla="*/ 1018223 w 1018222"/>
                    <a:gd name="connsiteY2" fmla="*/ 775335 h 775334"/>
                    <a:gd name="connsiteX3" fmla="*/ 1018223 w 1018222"/>
                    <a:gd name="connsiteY3" fmla="*/ 597217 h 775334"/>
                  </a:gdLst>
                  <a:ahLst/>
                  <a:cxnLst>
                    <a:cxn ang="0">
                      <a:pos x="connsiteX0" y="connsiteY0"/>
                    </a:cxn>
                    <a:cxn ang="0">
                      <a:pos x="connsiteX1" y="connsiteY1"/>
                    </a:cxn>
                    <a:cxn ang="0">
                      <a:pos x="connsiteX2" y="connsiteY2"/>
                    </a:cxn>
                    <a:cxn ang="0">
                      <a:pos x="connsiteX3" y="connsiteY3"/>
                    </a:cxn>
                  </a:cxnLst>
                  <a:rect l="l" t="t" r="r" b="b"/>
                  <a:pathLst>
                    <a:path w="1018222" h="775334">
                      <a:moveTo>
                        <a:pt x="0" y="0"/>
                      </a:moveTo>
                      <a:lnTo>
                        <a:pt x="0" y="183832"/>
                      </a:lnTo>
                      <a:lnTo>
                        <a:pt x="1018223" y="775335"/>
                      </a:lnTo>
                      <a:lnTo>
                        <a:pt x="1018223" y="597217"/>
                      </a:lnTo>
                      <a:close/>
                    </a:path>
                  </a:pathLst>
                </a:custGeom>
                <a:solidFill>
                  <a:srgbClr val="0084B4"/>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16B8E7F-174A-414D-BFB7-7AB893043EC8}"/>
                    </a:ext>
                  </a:extLst>
                </p:cNvPr>
                <p:cNvSpPr/>
                <p:nvPr/>
              </p:nvSpPr>
              <p:spPr>
                <a:xfrm>
                  <a:off x="7940266" y="3207702"/>
                  <a:ext cx="18097" cy="179069"/>
                </a:xfrm>
                <a:custGeom>
                  <a:avLst/>
                  <a:gdLst>
                    <a:gd name="connsiteX0" fmla="*/ 11430 w 18097"/>
                    <a:gd name="connsiteY0" fmla="*/ 179070 h 179069"/>
                    <a:gd name="connsiteX1" fmla="*/ 6668 w 18097"/>
                    <a:gd name="connsiteY1" fmla="*/ 179070 h 179069"/>
                    <a:gd name="connsiteX2" fmla="*/ 0 w 18097"/>
                    <a:gd name="connsiteY2" fmla="*/ 172403 h 179069"/>
                    <a:gd name="connsiteX3" fmla="*/ 0 w 18097"/>
                    <a:gd name="connsiteY3" fmla="*/ 6667 h 179069"/>
                    <a:gd name="connsiteX4" fmla="*/ 6668 w 18097"/>
                    <a:gd name="connsiteY4" fmla="*/ 0 h 179069"/>
                    <a:gd name="connsiteX5" fmla="*/ 11430 w 18097"/>
                    <a:gd name="connsiteY5" fmla="*/ 0 h 179069"/>
                    <a:gd name="connsiteX6" fmla="*/ 18098 w 18097"/>
                    <a:gd name="connsiteY6" fmla="*/ 6667 h 179069"/>
                    <a:gd name="connsiteX7" fmla="*/ 18098 w 18097"/>
                    <a:gd name="connsiteY7" fmla="*/ 172403 h 179069"/>
                    <a:gd name="connsiteX8" fmla="*/ 11430 w 18097"/>
                    <a:gd name="connsiteY8" fmla="*/ 179070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9069">
                      <a:moveTo>
                        <a:pt x="11430" y="179070"/>
                      </a:moveTo>
                      <a:lnTo>
                        <a:pt x="6668" y="179070"/>
                      </a:lnTo>
                      <a:cubicBezTo>
                        <a:pt x="2858" y="179070"/>
                        <a:pt x="0" y="176213"/>
                        <a:pt x="0" y="172403"/>
                      </a:cubicBezTo>
                      <a:lnTo>
                        <a:pt x="0" y="6667"/>
                      </a:lnTo>
                      <a:cubicBezTo>
                        <a:pt x="0" y="2857"/>
                        <a:pt x="2858" y="0"/>
                        <a:pt x="6668" y="0"/>
                      </a:cubicBezTo>
                      <a:lnTo>
                        <a:pt x="11430" y="0"/>
                      </a:lnTo>
                      <a:cubicBezTo>
                        <a:pt x="15240" y="0"/>
                        <a:pt x="18098" y="2857"/>
                        <a:pt x="18098" y="6667"/>
                      </a:cubicBezTo>
                      <a:lnTo>
                        <a:pt x="18098" y="172403"/>
                      </a:lnTo>
                      <a:cubicBezTo>
                        <a:pt x="18098" y="175260"/>
                        <a:pt x="15240" y="179070"/>
                        <a:pt x="11430" y="179070"/>
                      </a:cubicBezTo>
                      <a:close/>
                    </a:path>
                  </a:pathLst>
                </a:custGeom>
                <a:solidFill>
                  <a:srgbClr val="005FAA"/>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94AD2541-8F5A-4E14-9D9B-73FCCC92EC1B}"/>
                    </a:ext>
                  </a:extLst>
                </p:cNvPr>
                <p:cNvSpPr/>
                <p:nvPr/>
              </p:nvSpPr>
              <p:spPr>
                <a:xfrm>
                  <a:off x="8163151" y="3342956"/>
                  <a:ext cx="18245" cy="173355"/>
                </a:xfrm>
                <a:custGeom>
                  <a:avLst/>
                  <a:gdLst>
                    <a:gd name="connsiteX0" fmla="*/ 11430 w 18245"/>
                    <a:gd name="connsiteY0" fmla="*/ 173355 h 173355"/>
                    <a:gd name="connsiteX1" fmla="*/ 6667 w 18245"/>
                    <a:gd name="connsiteY1" fmla="*/ 173355 h 173355"/>
                    <a:gd name="connsiteX2" fmla="*/ 0 w 18245"/>
                    <a:gd name="connsiteY2" fmla="*/ 166688 h 173355"/>
                    <a:gd name="connsiteX3" fmla="*/ 0 w 18245"/>
                    <a:gd name="connsiteY3" fmla="*/ 6668 h 173355"/>
                    <a:gd name="connsiteX4" fmla="*/ 6667 w 18245"/>
                    <a:gd name="connsiteY4" fmla="*/ 0 h 173355"/>
                    <a:gd name="connsiteX5" fmla="*/ 11430 w 18245"/>
                    <a:gd name="connsiteY5" fmla="*/ 0 h 173355"/>
                    <a:gd name="connsiteX6" fmla="*/ 18097 w 18245"/>
                    <a:gd name="connsiteY6" fmla="*/ 6668 h 173355"/>
                    <a:gd name="connsiteX7" fmla="*/ 18097 w 18245"/>
                    <a:gd name="connsiteY7" fmla="*/ 166688 h 173355"/>
                    <a:gd name="connsiteX8" fmla="*/ 11430 w 18245"/>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5">
                      <a:moveTo>
                        <a:pt x="11430" y="173355"/>
                      </a:moveTo>
                      <a:lnTo>
                        <a:pt x="6667" y="173355"/>
                      </a:lnTo>
                      <a:cubicBezTo>
                        <a:pt x="2858" y="173355"/>
                        <a:pt x="0" y="170498"/>
                        <a:pt x="0" y="166688"/>
                      </a:cubicBezTo>
                      <a:lnTo>
                        <a:pt x="0" y="6668"/>
                      </a:lnTo>
                      <a:cubicBezTo>
                        <a:pt x="0" y="2858"/>
                        <a:pt x="2858" y="0"/>
                        <a:pt x="6667" y="0"/>
                      </a:cubicBezTo>
                      <a:lnTo>
                        <a:pt x="11430" y="0"/>
                      </a:lnTo>
                      <a:cubicBezTo>
                        <a:pt x="15240" y="0"/>
                        <a:pt x="18097" y="2858"/>
                        <a:pt x="18097" y="6668"/>
                      </a:cubicBezTo>
                      <a:lnTo>
                        <a:pt x="18097" y="166688"/>
                      </a:lnTo>
                      <a:cubicBezTo>
                        <a:pt x="19050" y="170498"/>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24999D29-5311-4460-A896-AA18CCE0F783}"/>
                    </a:ext>
                  </a:extLst>
                </p:cNvPr>
                <p:cNvSpPr/>
                <p:nvPr/>
              </p:nvSpPr>
              <p:spPr>
                <a:xfrm>
                  <a:off x="8359366" y="3462019"/>
                  <a:ext cx="18097" cy="171450"/>
                </a:xfrm>
                <a:custGeom>
                  <a:avLst/>
                  <a:gdLst>
                    <a:gd name="connsiteX0" fmla="*/ 11430 w 18097"/>
                    <a:gd name="connsiteY0" fmla="*/ 171450 h 171450"/>
                    <a:gd name="connsiteX1" fmla="*/ 6667 w 18097"/>
                    <a:gd name="connsiteY1" fmla="*/ 171450 h 171450"/>
                    <a:gd name="connsiteX2" fmla="*/ 0 w 18097"/>
                    <a:gd name="connsiteY2" fmla="*/ 164783 h 171450"/>
                    <a:gd name="connsiteX3" fmla="*/ 0 w 18097"/>
                    <a:gd name="connsiteY3" fmla="*/ 6668 h 171450"/>
                    <a:gd name="connsiteX4" fmla="*/ 6667 w 18097"/>
                    <a:gd name="connsiteY4" fmla="*/ 0 h 171450"/>
                    <a:gd name="connsiteX5" fmla="*/ 11430 w 18097"/>
                    <a:gd name="connsiteY5" fmla="*/ 0 h 171450"/>
                    <a:gd name="connsiteX6" fmla="*/ 18097 w 18097"/>
                    <a:gd name="connsiteY6" fmla="*/ 6668 h 171450"/>
                    <a:gd name="connsiteX7" fmla="*/ 18097 w 18097"/>
                    <a:gd name="connsiteY7" fmla="*/ 164783 h 171450"/>
                    <a:gd name="connsiteX8" fmla="*/ 11430 w 18097"/>
                    <a:gd name="connsiteY8"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1450">
                      <a:moveTo>
                        <a:pt x="11430" y="171450"/>
                      </a:moveTo>
                      <a:lnTo>
                        <a:pt x="6667" y="171450"/>
                      </a:lnTo>
                      <a:cubicBezTo>
                        <a:pt x="2857" y="171450"/>
                        <a:pt x="0" y="168593"/>
                        <a:pt x="0" y="164783"/>
                      </a:cubicBezTo>
                      <a:lnTo>
                        <a:pt x="0" y="6668"/>
                      </a:lnTo>
                      <a:cubicBezTo>
                        <a:pt x="0" y="2858"/>
                        <a:pt x="2857" y="0"/>
                        <a:pt x="6667" y="0"/>
                      </a:cubicBezTo>
                      <a:lnTo>
                        <a:pt x="11430" y="0"/>
                      </a:lnTo>
                      <a:cubicBezTo>
                        <a:pt x="15240" y="0"/>
                        <a:pt x="18097" y="2858"/>
                        <a:pt x="18097" y="6668"/>
                      </a:cubicBezTo>
                      <a:lnTo>
                        <a:pt x="18097" y="164783"/>
                      </a:lnTo>
                      <a:cubicBezTo>
                        <a:pt x="18097" y="168593"/>
                        <a:pt x="15240" y="171450"/>
                        <a:pt x="11430" y="171450"/>
                      </a:cubicBezTo>
                      <a:close/>
                    </a:path>
                  </a:pathLst>
                </a:custGeom>
                <a:solidFill>
                  <a:srgbClr val="005FAA"/>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5D301533-60AA-4D1E-8DAC-7B349BA9E4A5}"/>
                    </a:ext>
                  </a:extLst>
                </p:cNvPr>
                <p:cNvSpPr/>
                <p:nvPr/>
              </p:nvSpPr>
              <p:spPr>
                <a:xfrm>
                  <a:off x="8578441" y="3585844"/>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5735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8"/>
                        <a:pt x="0" y="166688"/>
                      </a:cubicBezTo>
                      <a:lnTo>
                        <a:pt x="0" y="6668"/>
                      </a:lnTo>
                      <a:cubicBezTo>
                        <a:pt x="0" y="2858"/>
                        <a:pt x="2857" y="0"/>
                        <a:pt x="6667" y="0"/>
                      </a:cubicBezTo>
                      <a:lnTo>
                        <a:pt x="11430" y="0"/>
                      </a:lnTo>
                      <a:cubicBezTo>
                        <a:pt x="15240" y="0"/>
                        <a:pt x="18097" y="2858"/>
                        <a:pt x="18097" y="6668"/>
                      </a:cubicBezTo>
                      <a:lnTo>
                        <a:pt x="18097" y="165735"/>
                      </a:lnTo>
                      <a:cubicBezTo>
                        <a:pt x="18097" y="169545"/>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A0F5B8F-A283-4B50-920F-506AC78647CA}"/>
                    </a:ext>
                  </a:extLst>
                </p:cNvPr>
                <p:cNvSpPr/>
                <p:nvPr/>
              </p:nvSpPr>
              <p:spPr>
                <a:xfrm>
                  <a:off x="8946106" y="3796346"/>
                  <a:ext cx="387667" cy="412432"/>
                </a:xfrm>
                <a:custGeom>
                  <a:avLst/>
                  <a:gdLst>
                    <a:gd name="connsiteX0" fmla="*/ 0 w 387667"/>
                    <a:gd name="connsiteY0" fmla="*/ 0 h 412432"/>
                    <a:gd name="connsiteX1" fmla="*/ 0 w 387667"/>
                    <a:gd name="connsiteY1" fmla="*/ 171450 h 412432"/>
                    <a:gd name="connsiteX2" fmla="*/ 387667 w 387667"/>
                    <a:gd name="connsiteY2" fmla="*/ 412433 h 412432"/>
                    <a:gd name="connsiteX3" fmla="*/ 387667 w 387667"/>
                    <a:gd name="connsiteY3" fmla="*/ 238125 h 412432"/>
                    <a:gd name="connsiteX4" fmla="*/ 0 w 387667"/>
                    <a:gd name="connsiteY4" fmla="*/ 0 h 41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67" h="412432">
                      <a:moveTo>
                        <a:pt x="0" y="0"/>
                      </a:moveTo>
                      <a:lnTo>
                        <a:pt x="0" y="171450"/>
                      </a:lnTo>
                      <a:lnTo>
                        <a:pt x="387667" y="412433"/>
                      </a:lnTo>
                      <a:cubicBezTo>
                        <a:pt x="387667" y="354330"/>
                        <a:pt x="387667" y="296228"/>
                        <a:pt x="387667" y="238125"/>
                      </a:cubicBezTo>
                      <a:cubicBezTo>
                        <a:pt x="258128" y="158115"/>
                        <a:pt x="128588" y="79058"/>
                        <a:pt x="0" y="0"/>
                      </a:cubicBezTo>
                      <a:close/>
                    </a:path>
                  </a:pathLst>
                </a:custGeom>
                <a:solidFill>
                  <a:srgbClr val="0084B4"/>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F224D58-0B49-42F5-95B7-47589349F796}"/>
                    </a:ext>
                  </a:extLst>
                </p:cNvPr>
                <p:cNvSpPr/>
                <p:nvPr/>
              </p:nvSpPr>
              <p:spPr>
                <a:xfrm>
                  <a:off x="9113746" y="3904931"/>
                  <a:ext cx="18097" cy="166687"/>
                </a:xfrm>
                <a:custGeom>
                  <a:avLst/>
                  <a:gdLst>
                    <a:gd name="connsiteX0" fmla="*/ 11430 w 18097"/>
                    <a:gd name="connsiteY0" fmla="*/ 166688 h 166687"/>
                    <a:gd name="connsiteX1" fmla="*/ 6667 w 18097"/>
                    <a:gd name="connsiteY1" fmla="*/ 166688 h 166687"/>
                    <a:gd name="connsiteX2" fmla="*/ 0 w 18097"/>
                    <a:gd name="connsiteY2" fmla="*/ 160020 h 166687"/>
                    <a:gd name="connsiteX3" fmla="*/ 0 w 18097"/>
                    <a:gd name="connsiteY3" fmla="*/ 6668 h 166687"/>
                    <a:gd name="connsiteX4" fmla="*/ 6667 w 18097"/>
                    <a:gd name="connsiteY4" fmla="*/ 0 h 166687"/>
                    <a:gd name="connsiteX5" fmla="*/ 11430 w 18097"/>
                    <a:gd name="connsiteY5" fmla="*/ 0 h 166687"/>
                    <a:gd name="connsiteX6" fmla="*/ 18097 w 18097"/>
                    <a:gd name="connsiteY6" fmla="*/ 6668 h 166687"/>
                    <a:gd name="connsiteX7" fmla="*/ 18097 w 18097"/>
                    <a:gd name="connsiteY7" fmla="*/ 160020 h 166687"/>
                    <a:gd name="connsiteX8" fmla="*/ 11430 w 18097"/>
                    <a:gd name="connsiteY8" fmla="*/ 16668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66687">
                      <a:moveTo>
                        <a:pt x="11430" y="166688"/>
                      </a:moveTo>
                      <a:lnTo>
                        <a:pt x="6667" y="166688"/>
                      </a:lnTo>
                      <a:cubicBezTo>
                        <a:pt x="2858" y="166688"/>
                        <a:pt x="0" y="163830"/>
                        <a:pt x="0" y="160020"/>
                      </a:cubicBezTo>
                      <a:lnTo>
                        <a:pt x="0" y="6668"/>
                      </a:lnTo>
                      <a:cubicBezTo>
                        <a:pt x="0" y="2858"/>
                        <a:pt x="2858" y="0"/>
                        <a:pt x="6667" y="0"/>
                      </a:cubicBezTo>
                      <a:lnTo>
                        <a:pt x="11430" y="0"/>
                      </a:lnTo>
                      <a:cubicBezTo>
                        <a:pt x="15240" y="0"/>
                        <a:pt x="18097" y="2858"/>
                        <a:pt x="18097" y="6668"/>
                      </a:cubicBezTo>
                      <a:lnTo>
                        <a:pt x="18097" y="160020"/>
                      </a:lnTo>
                      <a:cubicBezTo>
                        <a:pt x="18097" y="163830"/>
                        <a:pt x="15240" y="166688"/>
                        <a:pt x="11430" y="166688"/>
                      </a:cubicBezTo>
                      <a:close/>
                    </a:path>
                  </a:pathLst>
                </a:custGeom>
                <a:solidFill>
                  <a:srgbClr val="005FAA"/>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D8BF520-8876-49FF-882B-DDE8B2C09937}"/>
                    </a:ext>
                  </a:extLst>
                </p:cNvPr>
                <p:cNvSpPr/>
                <p:nvPr/>
              </p:nvSpPr>
              <p:spPr>
                <a:xfrm>
                  <a:off x="7741193" y="3084829"/>
                  <a:ext cx="1018222" cy="775334"/>
                </a:xfrm>
                <a:custGeom>
                  <a:avLst/>
                  <a:gdLst>
                    <a:gd name="connsiteX0" fmla="*/ 20955 w 1018222"/>
                    <a:gd name="connsiteY0" fmla="*/ 11430 h 775334"/>
                    <a:gd name="connsiteX1" fmla="*/ 20955 w 1018222"/>
                    <a:gd name="connsiteY1" fmla="*/ 175260 h 775334"/>
                    <a:gd name="connsiteX2" fmla="*/ 1018223 w 1018222"/>
                    <a:gd name="connsiteY2" fmla="*/ 755332 h 775334"/>
                    <a:gd name="connsiteX3" fmla="*/ 1018223 w 1018222"/>
                    <a:gd name="connsiteY3" fmla="*/ 775335 h 775334"/>
                    <a:gd name="connsiteX4" fmla="*/ 0 w 1018222"/>
                    <a:gd name="connsiteY4" fmla="*/ 183832 h 775334"/>
                    <a:gd name="connsiteX5" fmla="*/ 0 w 1018222"/>
                    <a:gd name="connsiteY5" fmla="*/ 0 h 77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22" h="775334">
                      <a:moveTo>
                        <a:pt x="20955" y="11430"/>
                      </a:moveTo>
                      <a:lnTo>
                        <a:pt x="20955" y="175260"/>
                      </a:lnTo>
                      <a:lnTo>
                        <a:pt x="1018223" y="755332"/>
                      </a:lnTo>
                      <a:lnTo>
                        <a:pt x="1018223" y="775335"/>
                      </a:lnTo>
                      <a:lnTo>
                        <a:pt x="0" y="18383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73EDAB30-CB08-46A6-8A2B-9F0811F35B38}"/>
                    </a:ext>
                  </a:extLst>
                </p:cNvPr>
                <p:cNvSpPr/>
                <p:nvPr/>
              </p:nvSpPr>
              <p:spPr>
                <a:xfrm>
                  <a:off x="7741193" y="3347719"/>
                  <a:ext cx="1018222" cy="776287"/>
                </a:xfrm>
                <a:custGeom>
                  <a:avLst/>
                  <a:gdLst>
                    <a:gd name="connsiteX0" fmla="*/ 0 w 1018222"/>
                    <a:gd name="connsiteY0" fmla="*/ 0 h 776287"/>
                    <a:gd name="connsiteX1" fmla="*/ 0 w 1018222"/>
                    <a:gd name="connsiteY1" fmla="*/ 184785 h 776287"/>
                    <a:gd name="connsiteX2" fmla="*/ 1018223 w 1018222"/>
                    <a:gd name="connsiteY2" fmla="*/ 776288 h 776287"/>
                    <a:gd name="connsiteX3" fmla="*/ 1018223 w 1018222"/>
                    <a:gd name="connsiteY3" fmla="*/ 598170 h 776287"/>
                  </a:gdLst>
                  <a:ahLst/>
                  <a:cxnLst>
                    <a:cxn ang="0">
                      <a:pos x="connsiteX0" y="connsiteY0"/>
                    </a:cxn>
                    <a:cxn ang="0">
                      <a:pos x="connsiteX1" y="connsiteY1"/>
                    </a:cxn>
                    <a:cxn ang="0">
                      <a:pos x="connsiteX2" y="connsiteY2"/>
                    </a:cxn>
                    <a:cxn ang="0">
                      <a:pos x="connsiteX3" y="connsiteY3"/>
                    </a:cxn>
                  </a:cxnLst>
                  <a:rect l="l" t="t" r="r" b="b"/>
                  <a:pathLst>
                    <a:path w="1018222" h="776287">
                      <a:moveTo>
                        <a:pt x="0" y="0"/>
                      </a:moveTo>
                      <a:lnTo>
                        <a:pt x="0" y="184785"/>
                      </a:lnTo>
                      <a:lnTo>
                        <a:pt x="1018223" y="776288"/>
                      </a:lnTo>
                      <a:lnTo>
                        <a:pt x="1018223" y="598170"/>
                      </a:lnTo>
                      <a:close/>
                    </a:path>
                  </a:pathLst>
                </a:custGeom>
                <a:solidFill>
                  <a:srgbClr val="0084B4"/>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8AAF9E59-8F34-4493-8FE4-31A61B3377DF}"/>
                    </a:ext>
                  </a:extLst>
                </p:cNvPr>
                <p:cNvSpPr/>
                <p:nvPr/>
              </p:nvSpPr>
              <p:spPr>
                <a:xfrm>
                  <a:off x="7940266" y="3470592"/>
                  <a:ext cx="18097" cy="179069"/>
                </a:xfrm>
                <a:custGeom>
                  <a:avLst/>
                  <a:gdLst>
                    <a:gd name="connsiteX0" fmla="*/ 11430 w 18097"/>
                    <a:gd name="connsiteY0" fmla="*/ 179070 h 179069"/>
                    <a:gd name="connsiteX1" fmla="*/ 6668 w 18097"/>
                    <a:gd name="connsiteY1" fmla="*/ 179070 h 179069"/>
                    <a:gd name="connsiteX2" fmla="*/ 0 w 18097"/>
                    <a:gd name="connsiteY2" fmla="*/ 172402 h 179069"/>
                    <a:gd name="connsiteX3" fmla="*/ 0 w 18097"/>
                    <a:gd name="connsiteY3" fmla="*/ 6667 h 179069"/>
                    <a:gd name="connsiteX4" fmla="*/ 6668 w 18097"/>
                    <a:gd name="connsiteY4" fmla="*/ 0 h 179069"/>
                    <a:gd name="connsiteX5" fmla="*/ 11430 w 18097"/>
                    <a:gd name="connsiteY5" fmla="*/ 0 h 179069"/>
                    <a:gd name="connsiteX6" fmla="*/ 18098 w 18097"/>
                    <a:gd name="connsiteY6" fmla="*/ 6667 h 179069"/>
                    <a:gd name="connsiteX7" fmla="*/ 18098 w 18097"/>
                    <a:gd name="connsiteY7" fmla="*/ 172402 h 179069"/>
                    <a:gd name="connsiteX8" fmla="*/ 11430 w 18097"/>
                    <a:gd name="connsiteY8" fmla="*/ 179070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9069">
                      <a:moveTo>
                        <a:pt x="11430" y="179070"/>
                      </a:moveTo>
                      <a:lnTo>
                        <a:pt x="6668" y="179070"/>
                      </a:lnTo>
                      <a:cubicBezTo>
                        <a:pt x="2858" y="179070"/>
                        <a:pt x="0" y="176213"/>
                        <a:pt x="0" y="172402"/>
                      </a:cubicBezTo>
                      <a:lnTo>
                        <a:pt x="0" y="6667"/>
                      </a:lnTo>
                      <a:cubicBezTo>
                        <a:pt x="0" y="2857"/>
                        <a:pt x="2858" y="0"/>
                        <a:pt x="6668" y="0"/>
                      </a:cubicBezTo>
                      <a:lnTo>
                        <a:pt x="11430" y="0"/>
                      </a:lnTo>
                      <a:cubicBezTo>
                        <a:pt x="15240" y="0"/>
                        <a:pt x="18098" y="2857"/>
                        <a:pt x="18098" y="6667"/>
                      </a:cubicBezTo>
                      <a:lnTo>
                        <a:pt x="18098" y="172402"/>
                      </a:lnTo>
                      <a:cubicBezTo>
                        <a:pt x="18098" y="176213"/>
                        <a:pt x="15240" y="179070"/>
                        <a:pt x="11430" y="179070"/>
                      </a:cubicBezTo>
                      <a:close/>
                    </a:path>
                  </a:pathLst>
                </a:custGeom>
                <a:solidFill>
                  <a:srgbClr val="005FAA"/>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280501CE-75D3-4D1A-8419-BF52A5C4AF51}"/>
                    </a:ext>
                  </a:extLst>
                </p:cNvPr>
                <p:cNvSpPr/>
                <p:nvPr/>
              </p:nvSpPr>
              <p:spPr>
                <a:xfrm>
                  <a:off x="8163151" y="3606799"/>
                  <a:ext cx="18245" cy="173355"/>
                </a:xfrm>
                <a:custGeom>
                  <a:avLst/>
                  <a:gdLst>
                    <a:gd name="connsiteX0" fmla="*/ 11430 w 18245"/>
                    <a:gd name="connsiteY0" fmla="*/ 173355 h 173355"/>
                    <a:gd name="connsiteX1" fmla="*/ 6667 w 18245"/>
                    <a:gd name="connsiteY1" fmla="*/ 173355 h 173355"/>
                    <a:gd name="connsiteX2" fmla="*/ 0 w 18245"/>
                    <a:gd name="connsiteY2" fmla="*/ 166688 h 173355"/>
                    <a:gd name="connsiteX3" fmla="*/ 0 w 18245"/>
                    <a:gd name="connsiteY3" fmla="*/ 6668 h 173355"/>
                    <a:gd name="connsiteX4" fmla="*/ 6667 w 18245"/>
                    <a:gd name="connsiteY4" fmla="*/ 0 h 173355"/>
                    <a:gd name="connsiteX5" fmla="*/ 11430 w 18245"/>
                    <a:gd name="connsiteY5" fmla="*/ 0 h 173355"/>
                    <a:gd name="connsiteX6" fmla="*/ 18097 w 18245"/>
                    <a:gd name="connsiteY6" fmla="*/ 6668 h 173355"/>
                    <a:gd name="connsiteX7" fmla="*/ 18097 w 18245"/>
                    <a:gd name="connsiteY7" fmla="*/ 166688 h 173355"/>
                    <a:gd name="connsiteX8" fmla="*/ 11430 w 18245"/>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5">
                      <a:moveTo>
                        <a:pt x="11430" y="173355"/>
                      </a:moveTo>
                      <a:lnTo>
                        <a:pt x="6667" y="173355"/>
                      </a:lnTo>
                      <a:cubicBezTo>
                        <a:pt x="2858" y="173355"/>
                        <a:pt x="0" y="170497"/>
                        <a:pt x="0" y="166688"/>
                      </a:cubicBezTo>
                      <a:lnTo>
                        <a:pt x="0" y="6668"/>
                      </a:lnTo>
                      <a:cubicBezTo>
                        <a:pt x="0" y="2857"/>
                        <a:pt x="2858" y="0"/>
                        <a:pt x="6667" y="0"/>
                      </a:cubicBezTo>
                      <a:lnTo>
                        <a:pt x="11430" y="0"/>
                      </a:lnTo>
                      <a:cubicBezTo>
                        <a:pt x="15240" y="0"/>
                        <a:pt x="18097" y="2857"/>
                        <a:pt x="18097" y="6668"/>
                      </a:cubicBezTo>
                      <a:lnTo>
                        <a:pt x="18097" y="166688"/>
                      </a:lnTo>
                      <a:cubicBezTo>
                        <a:pt x="19050"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79D5DB34-F6AD-48F7-84DA-AE3626BF34BA}"/>
                    </a:ext>
                  </a:extLst>
                </p:cNvPr>
                <p:cNvSpPr/>
                <p:nvPr/>
              </p:nvSpPr>
              <p:spPr>
                <a:xfrm>
                  <a:off x="8359366" y="3724909"/>
                  <a:ext cx="18097" cy="171450"/>
                </a:xfrm>
                <a:custGeom>
                  <a:avLst/>
                  <a:gdLst>
                    <a:gd name="connsiteX0" fmla="*/ 11430 w 18097"/>
                    <a:gd name="connsiteY0" fmla="*/ 171450 h 171450"/>
                    <a:gd name="connsiteX1" fmla="*/ 6667 w 18097"/>
                    <a:gd name="connsiteY1" fmla="*/ 171450 h 171450"/>
                    <a:gd name="connsiteX2" fmla="*/ 0 w 18097"/>
                    <a:gd name="connsiteY2" fmla="*/ 164783 h 171450"/>
                    <a:gd name="connsiteX3" fmla="*/ 0 w 18097"/>
                    <a:gd name="connsiteY3" fmla="*/ 6668 h 171450"/>
                    <a:gd name="connsiteX4" fmla="*/ 6667 w 18097"/>
                    <a:gd name="connsiteY4" fmla="*/ 0 h 171450"/>
                    <a:gd name="connsiteX5" fmla="*/ 11430 w 18097"/>
                    <a:gd name="connsiteY5" fmla="*/ 0 h 171450"/>
                    <a:gd name="connsiteX6" fmla="*/ 18097 w 18097"/>
                    <a:gd name="connsiteY6" fmla="*/ 6668 h 171450"/>
                    <a:gd name="connsiteX7" fmla="*/ 18097 w 18097"/>
                    <a:gd name="connsiteY7" fmla="*/ 164783 h 171450"/>
                    <a:gd name="connsiteX8" fmla="*/ 11430 w 18097"/>
                    <a:gd name="connsiteY8"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1450">
                      <a:moveTo>
                        <a:pt x="11430" y="171450"/>
                      </a:moveTo>
                      <a:lnTo>
                        <a:pt x="6667" y="171450"/>
                      </a:lnTo>
                      <a:cubicBezTo>
                        <a:pt x="2857" y="171450"/>
                        <a:pt x="0" y="168593"/>
                        <a:pt x="0" y="164783"/>
                      </a:cubicBezTo>
                      <a:lnTo>
                        <a:pt x="0" y="6668"/>
                      </a:lnTo>
                      <a:cubicBezTo>
                        <a:pt x="0" y="2858"/>
                        <a:pt x="2857" y="0"/>
                        <a:pt x="6667" y="0"/>
                      </a:cubicBezTo>
                      <a:lnTo>
                        <a:pt x="11430" y="0"/>
                      </a:lnTo>
                      <a:cubicBezTo>
                        <a:pt x="15240" y="0"/>
                        <a:pt x="18097" y="2858"/>
                        <a:pt x="18097" y="6668"/>
                      </a:cubicBezTo>
                      <a:lnTo>
                        <a:pt x="18097" y="164783"/>
                      </a:lnTo>
                      <a:cubicBezTo>
                        <a:pt x="18097" y="168593"/>
                        <a:pt x="15240" y="171450"/>
                        <a:pt x="11430" y="171450"/>
                      </a:cubicBezTo>
                      <a:close/>
                    </a:path>
                  </a:pathLst>
                </a:custGeom>
                <a:solidFill>
                  <a:srgbClr val="005FAA"/>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66F710A-D6CD-47FC-BDEC-D810BC263E1F}"/>
                    </a:ext>
                  </a:extLst>
                </p:cNvPr>
                <p:cNvSpPr/>
                <p:nvPr/>
              </p:nvSpPr>
              <p:spPr>
                <a:xfrm>
                  <a:off x="8578441" y="3849687"/>
                  <a:ext cx="18097" cy="172402"/>
                </a:xfrm>
                <a:custGeom>
                  <a:avLst/>
                  <a:gdLst>
                    <a:gd name="connsiteX0" fmla="*/ 11430 w 18097"/>
                    <a:gd name="connsiteY0" fmla="*/ 172403 h 172402"/>
                    <a:gd name="connsiteX1" fmla="*/ 6667 w 18097"/>
                    <a:gd name="connsiteY1" fmla="*/ 172403 h 172402"/>
                    <a:gd name="connsiteX2" fmla="*/ 0 w 18097"/>
                    <a:gd name="connsiteY2" fmla="*/ 165735 h 172402"/>
                    <a:gd name="connsiteX3" fmla="*/ 0 w 18097"/>
                    <a:gd name="connsiteY3" fmla="*/ 6668 h 172402"/>
                    <a:gd name="connsiteX4" fmla="*/ 6667 w 18097"/>
                    <a:gd name="connsiteY4" fmla="*/ 0 h 172402"/>
                    <a:gd name="connsiteX5" fmla="*/ 11430 w 18097"/>
                    <a:gd name="connsiteY5" fmla="*/ 0 h 172402"/>
                    <a:gd name="connsiteX6" fmla="*/ 18097 w 18097"/>
                    <a:gd name="connsiteY6" fmla="*/ 6668 h 172402"/>
                    <a:gd name="connsiteX7" fmla="*/ 18097 w 18097"/>
                    <a:gd name="connsiteY7" fmla="*/ 165735 h 172402"/>
                    <a:gd name="connsiteX8" fmla="*/ 11430 w 18097"/>
                    <a:gd name="connsiteY8" fmla="*/ 172403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2402">
                      <a:moveTo>
                        <a:pt x="11430" y="172403"/>
                      </a:moveTo>
                      <a:lnTo>
                        <a:pt x="6667" y="172403"/>
                      </a:lnTo>
                      <a:cubicBezTo>
                        <a:pt x="2857" y="172403"/>
                        <a:pt x="0" y="169545"/>
                        <a:pt x="0" y="165735"/>
                      </a:cubicBezTo>
                      <a:lnTo>
                        <a:pt x="0" y="6668"/>
                      </a:lnTo>
                      <a:cubicBezTo>
                        <a:pt x="0" y="2857"/>
                        <a:pt x="2857" y="0"/>
                        <a:pt x="6667" y="0"/>
                      </a:cubicBezTo>
                      <a:lnTo>
                        <a:pt x="11430" y="0"/>
                      </a:lnTo>
                      <a:cubicBezTo>
                        <a:pt x="15240" y="0"/>
                        <a:pt x="18097" y="2857"/>
                        <a:pt x="18097" y="6668"/>
                      </a:cubicBezTo>
                      <a:lnTo>
                        <a:pt x="18097" y="165735"/>
                      </a:lnTo>
                      <a:cubicBezTo>
                        <a:pt x="18097" y="169545"/>
                        <a:pt x="15240" y="172403"/>
                        <a:pt x="11430" y="172403"/>
                      </a:cubicBezTo>
                      <a:close/>
                    </a:path>
                  </a:pathLst>
                </a:custGeom>
                <a:solidFill>
                  <a:srgbClr val="005FAA"/>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E8B7D5FE-FDE0-4703-9D32-A90BC749A672}"/>
                    </a:ext>
                  </a:extLst>
                </p:cNvPr>
                <p:cNvSpPr/>
                <p:nvPr/>
              </p:nvSpPr>
              <p:spPr>
                <a:xfrm>
                  <a:off x="7741193" y="3347719"/>
                  <a:ext cx="1018222" cy="776287"/>
                </a:xfrm>
                <a:custGeom>
                  <a:avLst/>
                  <a:gdLst>
                    <a:gd name="connsiteX0" fmla="*/ 20955 w 1018222"/>
                    <a:gd name="connsiteY0" fmla="*/ 12383 h 776287"/>
                    <a:gd name="connsiteX1" fmla="*/ 20955 w 1018222"/>
                    <a:gd name="connsiteY1" fmla="*/ 175260 h 776287"/>
                    <a:gd name="connsiteX2" fmla="*/ 1018223 w 1018222"/>
                    <a:gd name="connsiteY2" fmla="*/ 756285 h 776287"/>
                    <a:gd name="connsiteX3" fmla="*/ 1018223 w 1018222"/>
                    <a:gd name="connsiteY3" fmla="*/ 776288 h 776287"/>
                    <a:gd name="connsiteX4" fmla="*/ 0 w 1018222"/>
                    <a:gd name="connsiteY4" fmla="*/ 184785 h 776287"/>
                    <a:gd name="connsiteX5" fmla="*/ 0 w 1018222"/>
                    <a:gd name="connsiteY5" fmla="*/ 0 h 7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22" h="776287">
                      <a:moveTo>
                        <a:pt x="20955" y="12383"/>
                      </a:moveTo>
                      <a:lnTo>
                        <a:pt x="20955" y="175260"/>
                      </a:lnTo>
                      <a:lnTo>
                        <a:pt x="1018223" y="756285"/>
                      </a:lnTo>
                      <a:lnTo>
                        <a:pt x="1018223" y="776288"/>
                      </a:lnTo>
                      <a:lnTo>
                        <a:pt x="0" y="18478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8420C351-9C89-4892-B8B7-C5166CFA83EE}"/>
                    </a:ext>
                  </a:extLst>
                </p:cNvPr>
                <p:cNvSpPr/>
                <p:nvPr/>
              </p:nvSpPr>
              <p:spPr>
                <a:xfrm>
                  <a:off x="7741193" y="3611562"/>
                  <a:ext cx="1018222" cy="776287"/>
                </a:xfrm>
                <a:custGeom>
                  <a:avLst/>
                  <a:gdLst>
                    <a:gd name="connsiteX0" fmla="*/ 0 w 1018222"/>
                    <a:gd name="connsiteY0" fmla="*/ 0 h 776287"/>
                    <a:gd name="connsiteX1" fmla="*/ 0 w 1018222"/>
                    <a:gd name="connsiteY1" fmla="*/ 183832 h 776287"/>
                    <a:gd name="connsiteX2" fmla="*/ 1018223 w 1018222"/>
                    <a:gd name="connsiteY2" fmla="*/ 776288 h 776287"/>
                    <a:gd name="connsiteX3" fmla="*/ 1018223 w 1018222"/>
                    <a:gd name="connsiteY3" fmla="*/ 598170 h 776287"/>
                  </a:gdLst>
                  <a:ahLst/>
                  <a:cxnLst>
                    <a:cxn ang="0">
                      <a:pos x="connsiteX0" y="connsiteY0"/>
                    </a:cxn>
                    <a:cxn ang="0">
                      <a:pos x="connsiteX1" y="connsiteY1"/>
                    </a:cxn>
                    <a:cxn ang="0">
                      <a:pos x="connsiteX2" y="connsiteY2"/>
                    </a:cxn>
                    <a:cxn ang="0">
                      <a:pos x="connsiteX3" y="connsiteY3"/>
                    </a:cxn>
                  </a:cxnLst>
                  <a:rect l="l" t="t" r="r" b="b"/>
                  <a:pathLst>
                    <a:path w="1018222" h="776287">
                      <a:moveTo>
                        <a:pt x="0" y="0"/>
                      </a:moveTo>
                      <a:lnTo>
                        <a:pt x="0" y="183832"/>
                      </a:lnTo>
                      <a:lnTo>
                        <a:pt x="1018223" y="776288"/>
                      </a:lnTo>
                      <a:lnTo>
                        <a:pt x="1018223" y="598170"/>
                      </a:lnTo>
                      <a:close/>
                    </a:path>
                  </a:pathLst>
                </a:custGeom>
                <a:solidFill>
                  <a:srgbClr val="0084B4"/>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5B064411-8A5A-4EA1-8FE7-FF958025687A}"/>
                    </a:ext>
                  </a:extLst>
                </p:cNvPr>
                <p:cNvSpPr/>
                <p:nvPr/>
              </p:nvSpPr>
              <p:spPr>
                <a:xfrm>
                  <a:off x="7940266" y="3734434"/>
                  <a:ext cx="18097" cy="179070"/>
                </a:xfrm>
                <a:custGeom>
                  <a:avLst/>
                  <a:gdLst>
                    <a:gd name="connsiteX0" fmla="*/ 11430 w 18097"/>
                    <a:gd name="connsiteY0" fmla="*/ 179070 h 179070"/>
                    <a:gd name="connsiteX1" fmla="*/ 6668 w 18097"/>
                    <a:gd name="connsiteY1" fmla="*/ 179070 h 179070"/>
                    <a:gd name="connsiteX2" fmla="*/ 0 w 18097"/>
                    <a:gd name="connsiteY2" fmla="*/ 172403 h 179070"/>
                    <a:gd name="connsiteX3" fmla="*/ 0 w 18097"/>
                    <a:gd name="connsiteY3" fmla="*/ 6668 h 179070"/>
                    <a:gd name="connsiteX4" fmla="*/ 6668 w 18097"/>
                    <a:gd name="connsiteY4" fmla="*/ 0 h 179070"/>
                    <a:gd name="connsiteX5" fmla="*/ 11430 w 18097"/>
                    <a:gd name="connsiteY5" fmla="*/ 0 h 179070"/>
                    <a:gd name="connsiteX6" fmla="*/ 18098 w 18097"/>
                    <a:gd name="connsiteY6" fmla="*/ 6668 h 179070"/>
                    <a:gd name="connsiteX7" fmla="*/ 18098 w 18097"/>
                    <a:gd name="connsiteY7" fmla="*/ 172403 h 179070"/>
                    <a:gd name="connsiteX8" fmla="*/ 11430 w 18097"/>
                    <a:gd name="connsiteY8" fmla="*/ 179070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9070">
                      <a:moveTo>
                        <a:pt x="11430" y="179070"/>
                      </a:moveTo>
                      <a:lnTo>
                        <a:pt x="6668" y="179070"/>
                      </a:lnTo>
                      <a:cubicBezTo>
                        <a:pt x="2858" y="179070"/>
                        <a:pt x="0" y="176213"/>
                        <a:pt x="0" y="172403"/>
                      </a:cubicBezTo>
                      <a:lnTo>
                        <a:pt x="0" y="6668"/>
                      </a:lnTo>
                      <a:cubicBezTo>
                        <a:pt x="0" y="2858"/>
                        <a:pt x="2858" y="0"/>
                        <a:pt x="6668" y="0"/>
                      </a:cubicBezTo>
                      <a:lnTo>
                        <a:pt x="11430" y="0"/>
                      </a:lnTo>
                      <a:cubicBezTo>
                        <a:pt x="15240" y="0"/>
                        <a:pt x="18098" y="2858"/>
                        <a:pt x="18098" y="6668"/>
                      </a:cubicBezTo>
                      <a:lnTo>
                        <a:pt x="18098" y="172403"/>
                      </a:lnTo>
                      <a:cubicBezTo>
                        <a:pt x="18098" y="175260"/>
                        <a:pt x="15240" y="179070"/>
                        <a:pt x="11430" y="179070"/>
                      </a:cubicBezTo>
                      <a:close/>
                    </a:path>
                  </a:pathLst>
                </a:custGeom>
                <a:solidFill>
                  <a:srgbClr val="005FAA"/>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4F66E30B-2587-4655-B3EE-6073C8387C71}"/>
                    </a:ext>
                  </a:extLst>
                </p:cNvPr>
                <p:cNvSpPr/>
                <p:nvPr/>
              </p:nvSpPr>
              <p:spPr>
                <a:xfrm>
                  <a:off x="8163151" y="3870642"/>
                  <a:ext cx="18245" cy="173354"/>
                </a:xfrm>
                <a:custGeom>
                  <a:avLst/>
                  <a:gdLst>
                    <a:gd name="connsiteX0" fmla="*/ 11430 w 18245"/>
                    <a:gd name="connsiteY0" fmla="*/ 173355 h 173354"/>
                    <a:gd name="connsiteX1" fmla="*/ 6667 w 18245"/>
                    <a:gd name="connsiteY1" fmla="*/ 173355 h 173354"/>
                    <a:gd name="connsiteX2" fmla="*/ 0 w 18245"/>
                    <a:gd name="connsiteY2" fmla="*/ 166688 h 173354"/>
                    <a:gd name="connsiteX3" fmla="*/ 0 w 18245"/>
                    <a:gd name="connsiteY3" fmla="*/ 6667 h 173354"/>
                    <a:gd name="connsiteX4" fmla="*/ 6667 w 18245"/>
                    <a:gd name="connsiteY4" fmla="*/ 0 h 173354"/>
                    <a:gd name="connsiteX5" fmla="*/ 11430 w 18245"/>
                    <a:gd name="connsiteY5" fmla="*/ 0 h 173354"/>
                    <a:gd name="connsiteX6" fmla="*/ 18097 w 18245"/>
                    <a:gd name="connsiteY6" fmla="*/ 6667 h 173354"/>
                    <a:gd name="connsiteX7" fmla="*/ 18097 w 18245"/>
                    <a:gd name="connsiteY7" fmla="*/ 166688 h 173354"/>
                    <a:gd name="connsiteX8" fmla="*/ 11430 w 18245"/>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4">
                      <a:moveTo>
                        <a:pt x="11430" y="173355"/>
                      </a:moveTo>
                      <a:lnTo>
                        <a:pt x="6667" y="173355"/>
                      </a:lnTo>
                      <a:cubicBezTo>
                        <a:pt x="2858" y="173355"/>
                        <a:pt x="0" y="170497"/>
                        <a:pt x="0" y="166688"/>
                      </a:cubicBezTo>
                      <a:lnTo>
                        <a:pt x="0" y="6667"/>
                      </a:lnTo>
                      <a:cubicBezTo>
                        <a:pt x="0" y="2857"/>
                        <a:pt x="2858" y="0"/>
                        <a:pt x="6667" y="0"/>
                      </a:cubicBezTo>
                      <a:lnTo>
                        <a:pt x="11430" y="0"/>
                      </a:lnTo>
                      <a:cubicBezTo>
                        <a:pt x="15240" y="0"/>
                        <a:pt x="18097" y="2857"/>
                        <a:pt x="18097" y="6667"/>
                      </a:cubicBezTo>
                      <a:lnTo>
                        <a:pt x="18097" y="166688"/>
                      </a:lnTo>
                      <a:cubicBezTo>
                        <a:pt x="19050" y="169545"/>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2AE1A75F-67E6-4859-84B5-B19057D784E3}"/>
                    </a:ext>
                  </a:extLst>
                </p:cNvPr>
                <p:cNvSpPr/>
                <p:nvPr/>
              </p:nvSpPr>
              <p:spPr>
                <a:xfrm>
                  <a:off x="8359366" y="3988752"/>
                  <a:ext cx="18097" cy="171450"/>
                </a:xfrm>
                <a:custGeom>
                  <a:avLst/>
                  <a:gdLst>
                    <a:gd name="connsiteX0" fmla="*/ 11430 w 18097"/>
                    <a:gd name="connsiteY0" fmla="*/ 171450 h 171450"/>
                    <a:gd name="connsiteX1" fmla="*/ 6667 w 18097"/>
                    <a:gd name="connsiteY1" fmla="*/ 171450 h 171450"/>
                    <a:gd name="connsiteX2" fmla="*/ 0 w 18097"/>
                    <a:gd name="connsiteY2" fmla="*/ 164782 h 171450"/>
                    <a:gd name="connsiteX3" fmla="*/ 0 w 18097"/>
                    <a:gd name="connsiteY3" fmla="*/ 6667 h 171450"/>
                    <a:gd name="connsiteX4" fmla="*/ 6667 w 18097"/>
                    <a:gd name="connsiteY4" fmla="*/ 0 h 171450"/>
                    <a:gd name="connsiteX5" fmla="*/ 11430 w 18097"/>
                    <a:gd name="connsiteY5" fmla="*/ 0 h 171450"/>
                    <a:gd name="connsiteX6" fmla="*/ 18097 w 18097"/>
                    <a:gd name="connsiteY6" fmla="*/ 6667 h 171450"/>
                    <a:gd name="connsiteX7" fmla="*/ 18097 w 18097"/>
                    <a:gd name="connsiteY7" fmla="*/ 164782 h 171450"/>
                    <a:gd name="connsiteX8" fmla="*/ 11430 w 18097"/>
                    <a:gd name="connsiteY8"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1450">
                      <a:moveTo>
                        <a:pt x="11430" y="171450"/>
                      </a:moveTo>
                      <a:lnTo>
                        <a:pt x="6667" y="171450"/>
                      </a:lnTo>
                      <a:cubicBezTo>
                        <a:pt x="2857" y="171450"/>
                        <a:pt x="0" y="168592"/>
                        <a:pt x="0" y="164782"/>
                      </a:cubicBezTo>
                      <a:lnTo>
                        <a:pt x="0" y="6667"/>
                      </a:lnTo>
                      <a:cubicBezTo>
                        <a:pt x="0" y="2857"/>
                        <a:pt x="2857" y="0"/>
                        <a:pt x="6667" y="0"/>
                      </a:cubicBezTo>
                      <a:lnTo>
                        <a:pt x="11430" y="0"/>
                      </a:lnTo>
                      <a:cubicBezTo>
                        <a:pt x="15240" y="0"/>
                        <a:pt x="18097" y="2857"/>
                        <a:pt x="18097" y="6667"/>
                      </a:cubicBezTo>
                      <a:lnTo>
                        <a:pt x="18097" y="164782"/>
                      </a:lnTo>
                      <a:cubicBezTo>
                        <a:pt x="18097" y="168592"/>
                        <a:pt x="15240" y="171450"/>
                        <a:pt x="11430" y="171450"/>
                      </a:cubicBezTo>
                      <a:close/>
                    </a:path>
                  </a:pathLst>
                </a:custGeom>
                <a:solidFill>
                  <a:srgbClr val="005FAA"/>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E6F56B6C-B6BE-4BD0-BA20-6B91CC7326A5}"/>
                    </a:ext>
                  </a:extLst>
                </p:cNvPr>
                <p:cNvSpPr/>
                <p:nvPr/>
              </p:nvSpPr>
              <p:spPr>
                <a:xfrm>
                  <a:off x="8578441" y="4113529"/>
                  <a:ext cx="18097" cy="172402"/>
                </a:xfrm>
                <a:custGeom>
                  <a:avLst/>
                  <a:gdLst>
                    <a:gd name="connsiteX0" fmla="*/ 11430 w 18097"/>
                    <a:gd name="connsiteY0" fmla="*/ 172402 h 172402"/>
                    <a:gd name="connsiteX1" fmla="*/ 6667 w 18097"/>
                    <a:gd name="connsiteY1" fmla="*/ 172402 h 172402"/>
                    <a:gd name="connsiteX2" fmla="*/ 0 w 18097"/>
                    <a:gd name="connsiteY2" fmla="*/ 165735 h 172402"/>
                    <a:gd name="connsiteX3" fmla="*/ 0 w 18097"/>
                    <a:gd name="connsiteY3" fmla="*/ 6667 h 172402"/>
                    <a:gd name="connsiteX4" fmla="*/ 6667 w 18097"/>
                    <a:gd name="connsiteY4" fmla="*/ 0 h 172402"/>
                    <a:gd name="connsiteX5" fmla="*/ 11430 w 18097"/>
                    <a:gd name="connsiteY5" fmla="*/ 0 h 172402"/>
                    <a:gd name="connsiteX6" fmla="*/ 18097 w 18097"/>
                    <a:gd name="connsiteY6" fmla="*/ 6667 h 172402"/>
                    <a:gd name="connsiteX7" fmla="*/ 18097 w 18097"/>
                    <a:gd name="connsiteY7" fmla="*/ 164782 h 172402"/>
                    <a:gd name="connsiteX8" fmla="*/ 11430 w 18097"/>
                    <a:gd name="connsiteY8" fmla="*/ 172402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2402">
                      <a:moveTo>
                        <a:pt x="11430" y="172402"/>
                      </a:moveTo>
                      <a:lnTo>
                        <a:pt x="6667" y="172402"/>
                      </a:lnTo>
                      <a:cubicBezTo>
                        <a:pt x="2857" y="172402"/>
                        <a:pt x="0" y="169545"/>
                        <a:pt x="0" y="165735"/>
                      </a:cubicBezTo>
                      <a:lnTo>
                        <a:pt x="0" y="6667"/>
                      </a:lnTo>
                      <a:cubicBezTo>
                        <a:pt x="0" y="2857"/>
                        <a:pt x="2857" y="0"/>
                        <a:pt x="6667" y="0"/>
                      </a:cubicBezTo>
                      <a:lnTo>
                        <a:pt x="11430" y="0"/>
                      </a:lnTo>
                      <a:cubicBezTo>
                        <a:pt x="15240" y="0"/>
                        <a:pt x="18097" y="2857"/>
                        <a:pt x="18097" y="6667"/>
                      </a:cubicBezTo>
                      <a:lnTo>
                        <a:pt x="18097" y="164782"/>
                      </a:lnTo>
                      <a:cubicBezTo>
                        <a:pt x="18097" y="168592"/>
                        <a:pt x="15240" y="172402"/>
                        <a:pt x="11430" y="172402"/>
                      </a:cubicBezTo>
                      <a:close/>
                    </a:path>
                  </a:pathLst>
                </a:custGeom>
                <a:solidFill>
                  <a:srgbClr val="005FAA"/>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60C46DE1-C1B4-4279-9420-70D1024178CF}"/>
                    </a:ext>
                  </a:extLst>
                </p:cNvPr>
                <p:cNvSpPr/>
                <p:nvPr/>
              </p:nvSpPr>
              <p:spPr>
                <a:xfrm>
                  <a:off x="7741193" y="3611562"/>
                  <a:ext cx="1018222" cy="776287"/>
                </a:xfrm>
                <a:custGeom>
                  <a:avLst/>
                  <a:gdLst>
                    <a:gd name="connsiteX0" fmla="*/ 20955 w 1018222"/>
                    <a:gd name="connsiteY0" fmla="*/ 11430 h 776287"/>
                    <a:gd name="connsiteX1" fmla="*/ 20955 w 1018222"/>
                    <a:gd name="connsiteY1" fmla="*/ 175260 h 776287"/>
                    <a:gd name="connsiteX2" fmla="*/ 1018223 w 1018222"/>
                    <a:gd name="connsiteY2" fmla="*/ 755332 h 776287"/>
                    <a:gd name="connsiteX3" fmla="*/ 1018223 w 1018222"/>
                    <a:gd name="connsiteY3" fmla="*/ 776288 h 776287"/>
                    <a:gd name="connsiteX4" fmla="*/ 0 w 1018222"/>
                    <a:gd name="connsiteY4" fmla="*/ 183832 h 776287"/>
                    <a:gd name="connsiteX5" fmla="*/ 0 w 1018222"/>
                    <a:gd name="connsiteY5" fmla="*/ 0 h 7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22" h="776287">
                      <a:moveTo>
                        <a:pt x="20955" y="11430"/>
                      </a:moveTo>
                      <a:lnTo>
                        <a:pt x="20955" y="175260"/>
                      </a:lnTo>
                      <a:lnTo>
                        <a:pt x="1018223" y="755332"/>
                      </a:lnTo>
                      <a:lnTo>
                        <a:pt x="1018223" y="776288"/>
                      </a:lnTo>
                      <a:lnTo>
                        <a:pt x="0" y="18383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54EE483-C2FE-4989-9243-7BB7D3F58721}"/>
                    </a:ext>
                  </a:extLst>
                </p:cNvPr>
                <p:cNvSpPr/>
                <p:nvPr/>
              </p:nvSpPr>
              <p:spPr>
                <a:xfrm>
                  <a:off x="7741193" y="3875404"/>
                  <a:ext cx="1018222" cy="775334"/>
                </a:xfrm>
                <a:custGeom>
                  <a:avLst/>
                  <a:gdLst>
                    <a:gd name="connsiteX0" fmla="*/ 0 w 1018222"/>
                    <a:gd name="connsiteY0" fmla="*/ 0 h 775334"/>
                    <a:gd name="connsiteX1" fmla="*/ 0 w 1018222"/>
                    <a:gd name="connsiteY1" fmla="*/ 183832 h 775334"/>
                    <a:gd name="connsiteX2" fmla="*/ 1018223 w 1018222"/>
                    <a:gd name="connsiteY2" fmla="*/ 775335 h 775334"/>
                    <a:gd name="connsiteX3" fmla="*/ 1018223 w 1018222"/>
                    <a:gd name="connsiteY3" fmla="*/ 597217 h 775334"/>
                  </a:gdLst>
                  <a:ahLst/>
                  <a:cxnLst>
                    <a:cxn ang="0">
                      <a:pos x="connsiteX0" y="connsiteY0"/>
                    </a:cxn>
                    <a:cxn ang="0">
                      <a:pos x="connsiteX1" y="connsiteY1"/>
                    </a:cxn>
                    <a:cxn ang="0">
                      <a:pos x="connsiteX2" y="connsiteY2"/>
                    </a:cxn>
                    <a:cxn ang="0">
                      <a:pos x="connsiteX3" y="connsiteY3"/>
                    </a:cxn>
                  </a:cxnLst>
                  <a:rect l="l" t="t" r="r" b="b"/>
                  <a:pathLst>
                    <a:path w="1018222" h="775334">
                      <a:moveTo>
                        <a:pt x="0" y="0"/>
                      </a:moveTo>
                      <a:lnTo>
                        <a:pt x="0" y="183832"/>
                      </a:lnTo>
                      <a:lnTo>
                        <a:pt x="1018223" y="775335"/>
                      </a:lnTo>
                      <a:lnTo>
                        <a:pt x="1018223" y="597217"/>
                      </a:lnTo>
                      <a:close/>
                    </a:path>
                  </a:pathLst>
                </a:custGeom>
                <a:solidFill>
                  <a:srgbClr val="0084B4"/>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3E13B87-0D75-4C74-A413-7DF2801172CD}"/>
                    </a:ext>
                  </a:extLst>
                </p:cNvPr>
                <p:cNvSpPr/>
                <p:nvPr/>
              </p:nvSpPr>
              <p:spPr>
                <a:xfrm>
                  <a:off x="7940266" y="3997324"/>
                  <a:ext cx="18097" cy="179069"/>
                </a:xfrm>
                <a:custGeom>
                  <a:avLst/>
                  <a:gdLst>
                    <a:gd name="connsiteX0" fmla="*/ 11430 w 18097"/>
                    <a:gd name="connsiteY0" fmla="*/ 179070 h 179069"/>
                    <a:gd name="connsiteX1" fmla="*/ 6668 w 18097"/>
                    <a:gd name="connsiteY1" fmla="*/ 179070 h 179069"/>
                    <a:gd name="connsiteX2" fmla="*/ 0 w 18097"/>
                    <a:gd name="connsiteY2" fmla="*/ 172403 h 179069"/>
                    <a:gd name="connsiteX3" fmla="*/ 0 w 18097"/>
                    <a:gd name="connsiteY3" fmla="*/ 6668 h 179069"/>
                    <a:gd name="connsiteX4" fmla="*/ 6668 w 18097"/>
                    <a:gd name="connsiteY4" fmla="*/ 0 h 179069"/>
                    <a:gd name="connsiteX5" fmla="*/ 11430 w 18097"/>
                    <a:gd name="connsiteY5" fmla="*/ 0 h 179069"/>
                    <a:gd name="connsiteX6" fmla="*/ 18098 w 18097"/>
                    <a:gd name="connsiteY6" fmla="*/ 6668 h 179069"/>
                    <a:gd name="connsiteX7" fmla="*/ 18098 w 18097"/>
                    <a:gd name="connsiteY7" fmla="*/ 172403 h 179069"/>
                    <a:gd name="connsiteX8" fmla="*/ 11430 w 18097"/>
                    <a:gd name="connsiteY8" fmla="*/ 179070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9069">
                      <a:moveTo>
                        <a:pt x="11430" y="179070"/>
                      </a:moveTo>
                      <a:lnTo>
                        <a:pt x="6668" y="179070"/>
                      </a:lnTo>
                      <a:cubicBezTo>
                        <a:pt x="2858" y="179070"/>
                        <a:pt x="0" y="176213"/>
                        <a:pt x="0" y="172403"/>
                      </a:cubicBezTo>
                      <a:lnTo>
                        <a:pt x="0" y="6668"/>
                      </a:lnTo>
                      <a:cubicBezTo>
                        <a:pt x="0" y="2857"/>
                        <a:pt x="2858" y="0"/>
                        <a:pt x="6668" y="0"/>
                      </a:cubicBezTo>
                      <a:lnTo>
                        <a:pt x="11430" y="0"/>
                      </a:lnTo>
                      <a:cubicBezTo>
                        <a:pt x="15240" y="0"/>
                        <a:pt x="18098" y="2857"/>
                        <a:pt x="18098" y="6668"/>
                      </a:cubicBezTo>
                      <a:lnTo>
                        <a:pt x="18098" y="172403"/>
                      </a:lnTo>
                      <a:cubicBezTo>
                        <a:pt x="18098" y="176213"/>
                        <a:pt x="15240" y="179070"/>
                        <a:pt x="11430" y="179070"/>
                      </a:cubicBezTo>
                      <a:close/>
                    </a:path>
                  </a:pathLst>
                </a:custGeom>
                <a:solidFill>
                  <a:srgbClr val="005FAA"/>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C4576D9-750A-4E44-9625-C54660C9106F}"/>
                    </a:ext>
                  </a:extLst>
                </p:cNvPr>
                <p:cNvSpPr/>
                <p:nvPr/>
              </p:nvSpPr>
              <p:spPr>
                <a:xfrm>
                  <a:off x="8163151" y="4133531"/>
                  <a:ext cx="18245" cy="173355"/>
                </a:xfrm>
                <a:custGeom>
                  <a:avLst/>
                  <a:gdLst>
                    <a:gd name="connsiteX0" fmla="*/ 11430 w 18245"/>
                    <a:gd name="connsiteY0" fmla="*/ 173355 h 173355"/>
                    <a:gd name="connsiteX1" fmla="*/ 6667 w 18245"/>
                    <a:gd name="connsiteY1" fmla="*/ 173355 h 173355"/>
                    <a:gd name="connsiteX2" fmla="*/ 0 w 18245"/>
                    <a:gd name="connsiteY2" fmla="*/ 166688 h 173355"/>
                    <a:gd name="connsiteX3" fmla="*/ 0 w 18245"/>
                    <a:gd name="connsiteY3" fmla="*/ 6668 h 173355"/>
                    <a:gd name="connsiteX4" fmla="*/ 6667 w 18245"/>
                    <a:gd name="connsiteY4" fmla="*/ 0 h 173355"/>
                    <a:gd name="connsiteX5" fmla="*/ 11430 w 18245"/>
                    <a:gd name="connsiteY5" fmla="*/ 0 h 173355"/>
                    <a:gd name="connsiteX6" fmla="*/ 18097 w 18245"/>
                    <a:gd name="connsiteY6" fmla="*/ 6668 h 173355"/>
                    <a:gd name="connsiteX7" fmla="*/ 18097 w 18245"/>
                    <a:gd name="connsiteY7" fmla="*/ 166688 h 173355"/>
                    <a:gd name="connsiteX8" fmla="*/ 11430 w 18245"/>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5">
                      <a:moveTo>
                        <a:pt x="11430" y="173355"/>
                      </a:moveTo>
                      <a:lnTo>
                        <a:pt x="6667" y="173355"/>
                      </a:lnTo>
                      <a:cubicBezTo>
                        <a:pt x="2858" y="173355"/>
                        <a:pt x="0" y="170498"/>
                        <a:pt x="0" y="166688"/>
                      </a:cubicBezTo>
                      <a:lnTo>
                        <a:pt x="0" y="6668"/>
                      </a:lnTo>
                      <a:cubicBezTo>
                        <a:pt x="0" y="2858"/>
                        <a:pt x="2858" y="0"/>
                        <a:pt x="6667" y="0"/>
                      </a:cubicBezTo>
                      <a:lnTo>
                        <a:pt x="11430" y="0"/>
                      </a:lnTo>
                      <a:cubicBezTo>
                        <a:pt x="15240" y="0"/>
                        <a:pt x="18097" y="2858"/>
                        <a:pt x="18097" y="6668"/>
                      </a:cubicBezTo>
                      <a:lnTo>
                        <a:pt x="18097" y="166688"/>
                      </a:lnTo>
                      <a:cubicBezTo>
                        <a:pt x="19050" y="170498"/>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157D3360-BEF0-451A-99D5-337EC7A614B1}"/>
                    </a:ext>
                  </a:extLst>
                </p:cNvPr>
                <p:cNvSpPr/>
                <p:nvPr/>
              </p:nvSpPr>
              <p:spPr>
                <a:xfrm>
                  <a:off x="8359366" y="4252594"/>
                  <a:ext cx="18097" cy="171450"/>
                </a:xfrm>
                <a:custGeom>
                  <a:avLst/>
                  <a:gdLst>
                    <a:gd name="connsiteX0" fmla="*/ 11430 w 18097"/>
                    <a:gd name="connsiteY0" fmla="*/ 171450 h 171450"/>
                    <a:gd name="connsiteX1" fmla="*/ 6667 w 18097"/>
                    <a:gd name="connsiteY1" fmla="*/ 171450 h 171450"/>
                    <a:gd name="connsiteX2" fmla="*/ 0 w 18097"/>
                    <a:gd name="connsiteY2" fmla="*/ 164783 h 171450"/>
                    <a:gd name="connsiteX3" fmla="*/ 0 w 18097"/>
                    <a:gd name="connsiteY3" fmla="*/ 6668 h 171450"/>
                    <a:gd name="connsiteX4" fmla="*/ 6667 w 18097"/>
                    <a:gd name="connsiteY4" fmla="*/ 0 h 171450"/>
                    <a:gd name="connsiteX5" fmla="*/ 11430 w 18097"/>
                    <a:gd name="connsiteY5" fmla="*/ 0 h 171450"/>
                    <a:gd name="connsiteX6" fmla="*/ 18097 w 18097"/>
                    <a:gd name="connsiteY6" fmla="*/ 6668 h 171450"/>
                    <a:gd name="connsiteX7" fmla="*/ 18097 w 18097"/>
                    <a:gd name="connsiteY7" fmla="*/ 164783 h 171450"/>
                    <a:gd name="connsiteX8" fmla="*/ 11430 w 18097"/>
                    <a:gd name="connsiteY8"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1450">
                      <a:moveTo>
                        <a:pt x="11430" y="171450"/>
                      </a:moveTo>
                      <a:lnTo>
                        <a:pt x="6667" y="171450"/>
                      </a:lnTo>
                      <a:cubicBezTo>
                        <a:pt x="2857" y="171450"/>
                        <a:pt x="0" y="168593"/>
                        <a:pt x="0" y="164783"/>
                      </a:cubicBezTo>
                      <a:lnTo>
                        <a:pt x="0" y="6668"/>
                      </a:lnTo>
                      <a:cubicBezTo>
                        <a:pt x="0" y="2858"/>
                        <a:pt x="2857" y="0"/>
                        <a:pt x="6667" y="0"/>
                      </a:cubicBezTo>
                      <a:lnTo>
                        <a:pt x="11430" y="0"/>
                      </a:lnTo>
                      <a:cubicBezTo>
                        <a:pt x="15240" y="0"/>
                        <a:pt x="18097" y="2858"/>
                        <a:pt x="18097" y="6668"/>
                      </a:cubicBezTo>
                      <a:lnTo>
                        <a:pt x="18097" y="164783"/>
                      </a:lnTo>
                      <a:cubicBezTo>
                        <a:pt x="18097" y="167640"/>
                        <a:pt x="15240" y="171450"/>
                        <a:pt x="11430" y="171450"/>
                      </a:cubicBezTo>
                      <a:close/>
                    </a:path>
                  </a:pathLst>
                </a:custGeom>
                <a:solidFill>
                  <a:srgbClr val="005FAA"/>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F42CDA5-0B05-4B1A-BB19-0086747A792D}"/>
                    </a:ext>
                  </a:extLst>
                </p:cNvPr>
                <p:cNvSpPr/>
                <p:nvPr/>
              </p:nvSpPr>
              <p:spPr>
                <a:xfrm>
                  <a:off x="8578441" y="4376419"/>
                  <a:ext cx="18097" cy="172402"/>
                </a:xfrm>
                <a:custGeom>
                  <a:avLst/>
                  <a:gdLst>
                    <a:gd name="connsiteX0" fmla="*/ 11430 w 18097"/>
                    <a:gd name="connsiteY0" fmla="*/ 172403 h 172402"/>
                    <a:gd name="connsiteX1" fmla="*/ 6667 w 18097"/>
                    <a:gd name="connsiteY1" fmla="*/ 172403 h 172402"/>
                    <a:gd name="connsiteX2" fmla="*/ 0 w 18097"/>
                    <a:gd name="connsiteY2" fmla="*/ 165735 h 172402"/>
                    <a:gd name="connsiteX3" fmla="*/ 0 w 18097"/>
                    <a:gd name="connsiteY3" fmla="*/ 6668 h 172402"/>
                    <a:gd name="connsiteX4" fmla="*/ 6667 w 18097"/>
                    <a:gd name="connsiteY4" fmla="*/ 0 h 172402"/>
                    <a:gd name="connsiteX5" fmla="*/ 11430 w 18097"/>
                    <a:gd name="connsiteY5" fmla="*/ 0 h 172402"/>
                    <a:gd name="connsiteX6" fmla="*/ 18097 w 18097"/>
                    <a:gd name="connsiteY6" fmla="*/ 6668 h 172402"/>
                    <a:gd name="connsiteX7" fmla="*/ 18097 w 18097"/>
                    <a:gd name="connsiteY7" fmla="*/ 165735 h 172402"/>
                    <a:gd name="connsiteX8" fmla="*/ 11430 w 18097"/>
                    <a:gd name="connsiteY8" fmla="*/ 172403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2402">
                      <a:moveTo>
                        <a:pt x="11430" y="172403"/>
                      </a:moveTo>
                      <a:lnTo>
                        <a:pt x="6667" y="172403"/>
                      </a:lnTo>
                      <a:cubicBezTo>
                        <a:pt x="2857" y="172403"/>
                        <a:pt x="0" y="169545"/>
                        <a:pt x="0" y="165735"/>
                      </a:cubicBezTo>
                      <a:lnTo>
                        <a:pt x="0" y="6668"/>
                      </a:lnTo>
                      <a:cubicBezTo>
                        <a:pt x="0" y="2858"/>
                        <a:pt x="2857" y="0"/>
                        <a:pt x="6667" y="0"/>
                      </a:cubicBezTo>
                      <a:lnTo>
                        <a:pt x="11430" y="0"/>
                      </a:lnTo>
                      <a:cubicBezTo>
                        <a:pt x="15240" y="0"/>
                        <a:pt x="18097" y="2858"/>
                        <a:pt x="18097" y="6668"/>
                      </a:cubicBezTo>
                      <a:lnTo>
                        <a:pt x="18097" y="165735"/>
                      </a:lnTo>
                      <a:cubicBezTo>
                        <a:pt x="18097" y="169545"/>
                        <a:pt x="15240" y="172403"/>
                        <a:pt x="11430" y="172403"/>
                      </a:cubicBezTo>
                      <a:close/>
                    </a:path>
                  </a:pathLst>
                </a:custGeom>
                <a:solidFill>
                  <a:srgbClr val="005FAA"/>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161ADAF6-2206-453C-AB15-DCBA85F01CBF}"/>
                    </a:ext>
                  </a:extLst>
                </p:cNvPr>
                <p:cNvSpPr/>
                <p:nvPr/>
              </p:nvSpPr>
              <p:spPr>
                <a:xfrm>
                  <a:off x="7741193" y="3875404"/>
                  <a:ext cx="1018222" cy="775334"/>
                </a:xfrm>
                <a:custGeom>
                  <a:avLst/>
                  <a:gdLst>
                    <a:gd name="connsiteX0" fmla="*/ 20955 w 1018222"/>
                    <a:gd name="connsiteY0" fmla="*/ 11430 h 775334"/>
                    <a:gd name="connsiteX1" fmla="*/ 20955 w 1018222"/>
                    <a:gd name="connsiteY1" fmla="*/ 175260 h 775334"/>
                    <a:gd name="connsiteX2" fmla="*/ 1018223 w 1018222"/>
                    <a:gd name="connsiteY2" fmla="*/ 755332 h 775334"/>
                    <a:gd name="connsiteX3" fmla="*/ 1018223 w 1018222"/>
                    <a:gd name="connsiteY3" fmla="*/ 775335 h 775334"/>
                    <a:gd name="connsiteX4" fmla="*/ 0 w 1018222"/>
                    <a:gd name="connsiteY4" fmla="*/ 183832 h 775334"/>
                    <a:gd name="connsiteX5" fmla="*/ 0 w 1018222"/>
                    <a:gd name="connsiteY5" fmla="*/ 0 h 77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22" h="775334">
                      <a:moveTo>
                        <a:pt x="20955" y="11430"/>
                      </a:moveTo>
                      <a:lnTo>
                        <a:pt x="20955" y="175260"/>
                      </a:lnTo>
                      <a:lnTo>
                        <a:pt x="1018223" y="755332"/>
                      </a:lnTo>
                      <a:lnTo>
                        <a:pt x="1018223" y="775335"/>
                      </a:lnTo>
                      <a:lnTo>
                        <a:pt x="0" y="183832"/>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29C30B9A-15E6-4DC9-9BE4-B910CCB0AF6A}"/>
                    </a:ext>
                  </a:extLst>
                </p:cNvPr>
                <p:cNvSpPr/>
                <p:nvPr/>
              </p:nvSpPr>
              <p:spPr>
                <a:xfrm>
                  <a:off x="7741193" y="4138294"/>
                  <a:ext cx="1018222" cy="776287"/>
                </a:xfrm>
                <a:custGeom>
                  <a:avLst/>
                  <a:gdLst>
                    <a:gd name="connsiteX0" fmla="*/ 0 w 1018222"/>
                    <a:gd name="connsiteY0" fmla="*/ 0 h 776287"/>
                    <a:gd name="connsiteX1" fmla="*/ 0 w 1018222"/>
                    <a:gd name="connsiteY1" fmla="*/ 184785 h 776287"/>
                    <a:gd name="connsiteX2" fmla="*/ 1018223 w 1018222"/>
                    <a:gd name="connsiteY2" fmla="*/ 776288 h 776287"/>
                    <a:gd name="connsiteX3" fmla="*/ 1018223 w 1018222"/>
                    <a:gd name="connsiteY3" fmla="*/ 598170 h 776287"/>
                  </a:gdLst>
                  <a:ahLst/>
                  <a:cxnLst>
                    <a:cxn ang="0">
                      <a:pos x="connsiteX0" y="connsiteY0"/>
                    </a:cxn>
                    <a:cxn ang="0">
                      <a:pos x="connsiteX1" y="connsiteY1"/>
                    </a:cxn>
                    <a:cxn ang="0">
                      <a:pos x="connsiteX2" y="connsiteY2"/>
                    </a:cxn>
                    <a:cxn ang="0">
                      <a:pos x="connsiteX3" y="connsiteY3"/>
                    </a:cxn>
                  </a:cxnLst>
                  <a:rect l="l" t="t" r="r" b="b"/>
                  <a:pathLst>
                    <a:path w="1018222" h="776287">
                      <a:moveTo>
                        <a:pt x="0" y="0"/>
                      </a:moveTo>
                      <a:lnTo>
                        <a:pt x="0" y="184785"/>
                      </a:lnTo>
                      <a:lnTo>
                        <a:pt x="1018223" y="776288"/>
                      </a:lnTo>
                      <a:lnTo>
                        <a:pt x="1018223" y="598170"/>
                      </a:lnTo>
                      <a:close/>
                    </a:path>
                  </a:pathLst>
                </a:custGeom>
                <a:solidFill>
                  <a:srgbClr val="0084B4"/>
                </a:solid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C9FF1CE8-7EC8-4971-A684-98496625D403}"/>
                    </a:ext>
                  </a:extLst>
                </p:cNvPr>
                <p:cNvSpPr/>
                <p:nvPr/>
              </p:nvSpPr>
              <p:spPr>
                <a:xfrm>
                  <a:off x="7940266" y="4261167"/>
                  <a:ext cx="18097" cy="179069"/>
                </a:xfrm>
                <a:custGeom>
                  <a:avLst/>
                  <a:gdLst>
                    <a:gd name="connsiteX0" fmla="*/ 11430 w 18097"/>
                    <a:gd name="connsiteY0" fmla="*/ 179070 h 179069"/>
                    <a:gd name="connsiteX1" fmla="*/ 6668 w 18097"/>
                    <a:gd name="connsiteY1" fmla="*/ 179070 h 179069"/>
                    <a:gd name="connsiteX2" fmla="*/ 0 w 18097"/>
                    <a:gd name="connsiteY2" fmla="*/ 172402 h 179069"/>
                    <a:gd name="connsiteX3" fmla="*/ 0 w 18097"/>
                    <a:gd name="connsiteY3" fmla="*/ 6667 h 179069"/>
                    <a:gd name="connsiteX4" fmla="*/ 6668 w 18097"/>
                    <a:gd name="connsiteY4" fmla="*/ 0 h 179069"/>
                    <a:gd name="connsiteX5" fmla="*/ 11430 w 18097"/>
                    <a:gd name="connsiteY5" fmla="*/ 0 h 179069"/>
                    <a:gd name="connsiteX6" fmla="*/ 18098 w 18097"/>
                    <a:gd name="connsiteY6" fmla="*/ 6667 h 179069"/>
                    <a:gd name="connsiteX7" fmla="*/ 18098 w 18097"/>
                    <a:gd name="connsiteY7" fmla="*/ 172402 h 179069"/>
                    <a:gd name="connsiteX8" fmla="*/ 11430 w 18097"/>
                    <a:gd name="connsiteY8" fmla="*/ 179070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9069">
                      <a:moveTo>
                        <a:pt x="11430" y="179070"/>
                      </a:moveTo>
                      <a:lnTo>
                        <a:pt x="6668" y="179070"/>
                      </a:lnTo>
                      <a:cubicBezTo>
                        <a:pt x="2858" y="179070"/>
                        <a:pt x="0" y="176213"/>
                        <a:pt x="0" y="172402"/>
                      </a:cubicBezTo>
                      <a:lnTo>
                        <a:pt x="0" y="6667"/>
                      </a:lnTo>
                      <a:cubicBezTo>
                        <a:pt x="0" y="2857"/>
                        <a:pt x="2858" y="0"/>
                        <a:pt x="6668" y="0"/>
                      </a:cubicBezTo>
                      <a:lnTo>
                        <a:pt x="11430" y="0"/>
                      </a:lnTo>
                      <a:cubicBezTo>
                        <a:pt x="15240" y="0"/>
                        <a:pt x="18098" y="2857"/>
                        <a:pt x="18098" y="6667"/>
                      </a:cubicBezTo>
                      <a:lnTo>
                        <a:pt x="18098" y="172402"/>
                      </a:lnTo>
                      <a:cubicBezTo>
                        <a:pt x="18098" y="176213"/>
                        <a:pt x="15240" y="179070"/>
                        <a:pt x="11430" y="179070"/>
                      </a:cubicBezTo>
                      <a:close/>
                    </a:path>
                  </a:pathLst>
                </a:custGeom>
                <a:solidFill>
                  <a:srgbClr val="005FAA"/>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EDC10EB7-2C5D-4345-8EDD-A9230666F4CC}"/>
                    </a:ext>
                  </a:extLst>
                </p:cNvPr>
                <p:cNvSpPr/>
                <p:nvPr/>
              </p:nvSpPr>
              <p:spPr>
                <a:xfrm>
                  <a:off x="8163151" y="4397374"/>
                  <a:ext cx="18245" cy="173355"/>
                </a:xfrm>
                <a:custGeom>
                  <a:avLst/>
                  <a:gdLst>
                    <a:gd name="connsiteX0" fmla="*/ 11430 w 18245"/>
                    <a:gd name="connsiteY0" fmla="*/ 173355 h 173355"/>
                    <a:gd name="connsiteX1" fmla="*/ 6667 w 18245"/>
                    <a:gd name="connsiteY1" fmla="*/ 173355 h 173355"/>
                    <a:gd name="connsiteX2" fmla="*/ 0 w 18245"/>
                    <a:gd name="connsiteY2" fmla="*/ 166688 h 173355"/>
                    <a:gd name="connsiteX3" fmla="*/ 0 w 18245"/>
                    <a:gd name="connsiteY3" fmla="*/ 6668 h 173355"/>
                    <a:gd name="connsiteX4" fmla="*/ 6667 w 18245"/>
                    <a:gd name="connsiteY4" fmla="*/ 0 h 173355"/>
                    <a:gd name="connsiteX5" fmla="*/ 11430 w 18245"/>
                    <a:gd name="connsiteY5" fmla="*/ 0 h 173355"/>
                    <a:gd name="connsiteX6" fmla="*/ 18097 w 18245"/>
                    <a:gd name="connsiteY6" fmla="*/ 6668 h 173355"/>
                    <a:gd name="connsiteX7" fmla="*/ 18097 w 18245"/>
                    <a:gd name="connsiteY7" fmla="*/ 166688 h 173355"/>
                    <a:gd name="connsiteX8" fmla="*/ 11430 w 18245"/>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5">
                      <a:moveTo>
                        <a:pt x="11430" y="173355"/>
                      </a:moveTo>
                      <a:lnTo>
                        <a:pt x="6667" y="173355"/>
                      </a:lnTo>
                      <a:cubicBezTo>
                        <a:pt x="2858" y="173355"/>
                        <a:pt x="0" y="170497"/>
                        <a:pt x="0" y="166688"/>
                      </a:cubicBezTo>
                      <a:lnTo>
                        <a:pt x="0" y="6668"/>
                      </a:lnTo>
                      <a:cubicBezTo>
                        <a:pt x="0" y="2857"/>
                        <a:pt x="2858" y="0"/>
                        <a:pt x="6667" y="0"/>
                      </a:cubicBezTo>
                      <a:lnTo>
                        <a:pt x="11430" y="0"/>
                      </a:lnTo>
                      <a:cubicBezTo>
                        <a:pt x="15240" y="0"/>
                        <a:pt x="18097" y="2857"/>
                        <a:pt x="18097" y="6668"/>
                      </a:cubicBezTo>
                      <a:lnTo>
                        <a:pt x="18097" y="166688"/>
                      </a:lnTo>
                      <a:cubicBezTo>
                        <a:pt x="19050" y="169545"/>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A9D6738D-B9FA-4EE6-B97D-CF28A7CDC0ED}"/>
                    </a:ext>
                  </a:extLst>
                </p:cNvPr>
                <p:cNvSpPr/>
                <p:nvPr/>
              </p:nvSpPr>
              <p:spPr>
                <a:xfrm>
                  <a:off x="8359366" y="4515484"/>
                  <a:ext cx="18097" cy="171450"/>
                </a:xfrm>
                <a:custGeom>
                  <a:avLst/>
                  <a:gdLst>
                    <a:gd name="connsiteX0" fmla="*/ 11430 w 18097"/>
                    <a:gd name="connsiteY0" fmla="*/ 171450 h 171450"/>
                    <a:gd name="connsiteX1" fmla="*/ 6667 w 18097"/>
                    <a:gd name="connsiteY1" fmla="*/ 171450 h 171450"/>
                    <a:gd name="connsiteX2" fmla="*/ 0 w 18097"/>
                    <a:gd name="connsiteY2" fmla="*/ 164783 h 171450"/>
                    <a:gd name="connsiteX3" fmla="*/ 0 w 18097"/>
                    <a:gd name="connsiteY3" fmla="*/ 6668 h 171450"/>
                    <a:gd name="connsiteX4" fmla="*/ 6667 w 18097"/>
                    <a:gd name="connsiteY4" fmla="*/ 0 h 171450"/>
                    <a:gd name="connsiteX5" fmla="*/ 11430 w 18097"/>
                    <a:gd name="connsiteY5" fmla="*/ 0 h 171450"/>
                    <a:gd name="connsiteX6" fmla="*/ 18097 w 18097"/>
                    <a:gd name="connsiteY6" fmla="*/ 6668 h 171450"/>
                    <a:gd name="connsiteX7" fmla="*/ 18097 w 18097"/>
                    <a:gd name="connsiteY7" fmla="*/ 164783 h 171450"/>
                    <a:gd name="connsiteX8" fmla="*/ 11430 w 18097"/>
                    <a:gd name="connsiteY8"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1450">
                      <a:moveTo>
                        <a:pt x="11430" y="171450"/>
                      </a:moveTo>
                      <a:lnTo>
                        <a:pt x="6667" y="171450"/>
                      </a:lnTo>
                      <a:cubicBezTo>
                        <a:pt x="2857" y="171450"/>
                        <a:pt x="0" y="168593"/>
                        <a:pt x="0" y="164783"/>
                      </a:cubicBezTo>
                      <a:lnTo>
                        <a:pt x="0" y="6668"/>
                      </a:lnTo>
                      <a:cubicBezTo>
                        <a:pt x="0" y="2858"/>
                        <a:pt x="2857" y="0"/>
                        <a:pt x="6667" y="0"/>
                      </a:cubicBezTo>
                      <a:lnTo>
                        <a:pt x="11430" y="0"/>
                      </a:lnTo>
                      <a:cubicBezTo>
                        <a:pt x="15240" y="0"/>
                        <a:pt x="18097" y="2858"/>
                        <a:pt x="18097" y="6668"/>
                      </a:cubicBezTo>
                      <a:lnTo>
                        <a:pt x="18097" y="164783"/>
                      </a:lnTo>
                      <a:cubicBezTo>
                        <a:pt x="18097" y="168593"/>
                        <a:pt x="15240" y="171450"/>
                        <a:pt x="11430" y="171450"/>
                      </a:cubicBezTo>
                      <a:close/>
                    </a:path>
                  </a:pathLst>
                </a:custGeom>
                <a:solidFill>
                  <a:srgbClr val="005FAA"/>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5BD20130-5FFE-47F2-9762-DBC70C871D7F}"/>
                    </a:ext>
                  </a:extLst>
                </p:cNvPr>
                <p:cNvSpPr/>
                <p:nvPr/>
              </p:nvSpPr>
              <p:spPr>
                <a:xfrm>
                  <a:off x="8578441" y="4640262"/>
                  <a:ext cx="18097" cy="172402"/>
                </a:xfrm>
                <a:custGeom>
                  <a:avLst/>
                  <a:gdLst>
                    <a:gd name="connsiteX0" fmla="*/ 11430 w 18097"/>
                    <a:gd name="connsiteY0" fmla="*/ 172403 h 172402"/>
                    <a:gd name="connsiteX1" fmla="*/ 6667 w 18097"/>
                    <a:gd name="connsiteY1" fmla="*/ 172403 h 172402"/>
                    <a:gd name="connsiteX2" fmla="*/ 0 w 18097"/>
                    <a:gd name="connsiteY2" fmla="*/ 165735 h 172402"/>
                    <a:gd name="connsiteX3" fmla="*/ 0 w 18097"/>
                    <a:gd name="connsiteY3" fmla="*/ 6668 h 172402"/>
                    <a:gd name="connsiteX4" fmla="*/ 6667 w 18097"/>
                    <a:gd name="connsiteY4" fmla="*/ 0 h 172402"/>
                    <a:gd name="connsiteX5" fmla="*/ 11430 w 18097"/>
                    <a:gd name="connsiteY5" fmla="*/ 0 h 172402"/>
                    <a:gd name="connsiteX6" fmla="*/ 18097 w 18097"/>
                    <a:gd name="connsiteY6" fmla="*/ 6668 h 172402"/>
                    <a:gd name="connsiteX7" fmla="*/ 18097 w 18097"/>
                    <a:gd name="connsiteY7" fmla="*/ 165735 h 172402"/>
                    <a:gd name="connsiteX8" fmla="*/ 11430 w 18097"/>
                    <a:gd name="connsiteY8" fmla="*/ 172403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2402">
                      <a:moveTo>
                        <a:pt x="11430" y="172403"/>
                      </a:moveTo>
                      <a:lnTo>
                        <a:pt x="6667" y="172403"/>
                      </a:lnTo>
                      <a:cubicBezTo>
                        <a:pt x="2857" y="172403"/>
                        <a:pt x="0" y="169545"/>
                        <a:pt x="0" y="165735"/>
                      </a:cubicBezTo>
                      <a:lnTo>
                        <a:pt x="0" y="6668"/>
                      </a:lnTo>
                      <a:cubicBezTo>
                        <a:pt x="0" y="2857"/>
                        <a:pt x="2857" y="0"/>
                        <a:pt x="6667" y="0"/>
                      </a:cubicBezTo>
                      <a:lnTo>
                        <a:pt x="11430" y="0"/>
                      </a:lnTo>
                      <a:cubicBezTo>
                        <a:pt x="15240" y="0"/>
                        <a:pt x="18097" y="2857"/>
                        <a:pt x="18097" y="6668"/>
                      </a:cubicBezTo>
                      <a:lnTo>
                        <a:pt x="18097" y="165735"/>
                      </a:lnTo>
                      <a:cubicBezTo>
                        <a:pt x="18097" y="169545"/>
                        <a:pt x="15240" y="172403"/>
                        <a:pt x="11430" y="172403"/>
                      </a:cubicBezTo>
                      <a:close/>
                    </a:path>
                  </a:pathLst>
                </a:custGeom>
                <a:solidFill>
                  <a:srgbClr val="005FAA"/>
                </a:solid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6A888FA2-491A-4800-BE53-D5666419EAB6}"/>
                    </a:ext>
                  </a:extLst>
                </p:cNvPr>
                <p:cNvSpPr/>
                <p:nvPr/>
              </p:nvSpPr>
              <p:spPr>
                <a:xfrm>
                  <a:off x="7741193" y="4138294"/>
                  <a:ext cx="1018222" cy="776287"/>
                </a:xfrm>
                <a:custGeom>
                  <a:avLst/>
                  <a:gdLst>
                    <a:gd name="connsiteX0" fmla="*/ 20955 w 1018222"/>
                    <a:gd name="connsiteY0" fmla="*/ 12383 h 776287"/>
                    <a:gd name="connsiteX1" fmla="*/ 20955 w 1018222"/>
                    <a:gd name="connsiteY1" fmla="*/ 175260 h 776287"/>
                    <a:gd name="connsiteX2" fmla="*/ 1018223 w 1018222"/>
                    <a:gd name="connsiteY2" fmla="*/ 755333 h 776287"/>
                    <a:gd name="connsiteX3" fmla="*/ 1018223 w 1018222"/>
                    <a:gd name="connsiteY3" fmla="*/ 776288 h 776287"/>
                    <a:gd name="connsiteX4" fmla="*/ 0 w 1018222"/>
                    <a:gd name="connsiteY4" fmla="*/ 184785 h 776287"/>
                    <a:gd name="connsiteX5" fmla="*/ 0 w 1018222"/>
                    <a:gd name="connsiteY5" fmla="*/ 0 h 7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22" h="776287">
                      <a:moveTo>
                        <a:pt x="20955" y="12383"/>
                      </a:moveTo>
                      <a:lnTo>
                        <a:pt x="20955" y="175260"/>
                      </a:lnTo>
                      <a:lnTo>
                        <a:pt x="1018223" y="755333"/>
                      </a:lnTo>
                      <a:lnTo>
                        <a:pt x="1018223" y="776288"/>
                      </a:lnTo>
                      <a:lnTo>
                        <a:pt x="0" y="184785"/>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5CCB9807-8E35-4A6A-B622-C1F03532F203}"/>
                    </a:ext>
                  </a:extLst>
                </p:cNvPr>
                <p:cNvSpPr/>
                <p:nvPr/>
              </p:nvSpPr>
              <p:spPr>
                <a:xfrm>
                  <a:off x="8946106" y="3796346"/>
                  <a:ext cx="387667" cy="411480"/>
                </a:xfrm>
                <a:custGeom>
                  <a:avLst/>
                  <a:gdLst>
                    <a:gd name="connsiteX0" fmla="*/ 20955 w 387667"/>
                    <a:gd name="connsiteY0" fmla="*/ 13335 h 411480"/>
                    <a:gd name="connsiteX1" fmla="*/ 20955 w 387667"/>
                    <a:gd name="connsiteY1" fmla="*/ 167640 h 411480"/>
                    <a:gd name="connsiteX2" fmla="*/ 387667 w 387667"/>
                    <a:gd name="connsiteY2" fmla="*/ 395288 h 411480"/>
                    <a:gd name="connsiteX3" fmla="*/ 387667 w 387667"/>
                    <a:gd name="connsiteY3" fmla="*/ 411480 h 411480"/>
                    <a:gd name="connsiteX4" fmla="*/ 0 w 387667"/>
                    <a:gd name="connsiteY4" fmla="*/ 170497 h 411480"/>
                    <a:gd name="connsiteX5" fmla="*/ 0 w 387667"/>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67" h="411480">
                      <a:moveTo>
                        <a:pt x="20955" y="13335"/>
                      </a:moveTo>
                      <a:lnTo>
                        <a:pt x="20955" y="167640"/>
                      </a:lnTo>
                      <a:lnTo>
                        <a:pt x="387667" y="395288"/>
                      </a:lnTo>
                      <a:lnTo>
                        <a:pt x="387667" y="411480"/>
                      </a:lnTo>
                      <a:lnTo>
                        <a:pt x="0" y="170497"/>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1529EC32-A0A9-4F6E-ACAA-1FAFB3C9FEC5}"/>
                    </a:ext>
                  </a:extLst>
                </p:cNvPr>
                <p:cNvSpPr/>
                <p:nvPr/>
              </p:nvSpPr>
              <p:spPr>
                <a:xfrm>
                  <a:off x="8946106" y="4053521"/>
                  <a:ext cx="387667" cy="412432"/>
                </a:xfrm>
                <a:custGeom>
                  <a:avLst/>
                  <a:gdLst>
                    <a:gd name="connsiteX0" fmla="*/ 0 w 387667"/>
                    <a:gd name="connsiteY0" fmla="*/ 0 h 412432"/>
                    <a:gd name="connsiteX1" fmla="*/ 0 w 387667"/>
                    <a:gd name="connsiteY1" fmla="*/ 171450 h 412432"/>
                    <a:gd name="connsiteX2" fmla="*/ 387667 w 387667"/>
                    <a:gd name="connsiteY2" fmla="*/ 412433 h 412432"/>
                    <a:gd name="connsiteX3" fmla="*/ 387667 w 387667"/>
                    <a:gd name="connsiteY3" fmla="*/ 238125 h 412432"/>
                    <a:gd name="connsiteX4" fmla="*/ 0 w 387667"/>
                    <a:gd name="connsiteY4" fmla="*/ 0 h 41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67" h="412432">
                      <a:moveTo>
                        <a:pt x="0" y="0"/>
                      </a:moveTo>
                      <a:lnTo>
                        <a:pt x="0" y="171450"/>
                      </a:lnTo>
                      <a:lnTo>
                        <a:pt x="387667" y="412433"/>
                      </a:lnTo>
                      <a:cubicBezTo>
                        <a:pt x="387667" y="354330"/>
                        <a:pt x="387667" y="296228"/>
                        <a:pt x="387667" y="238125"/>
                      </a:cubicBezTo>
                      <a:cubicBezTo>
                        <a:pt x="258128" y="158115"/>
                        <a:pt x="128588" y="79058"/>
                        <a:pt x="0" y="0"/>
                      </a:cubicBezTo>
                      <a:close/>
                    </a:path>
                  </a:pathLst>
                </a:custGeom>
                <a:solidFill>
                  <a:srgbClr val="0084B4"/>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CBB1645-4B4B-4FFA-A8AB-C1B77AEB35E4}"/>
                    </a:ext>
                  </a:extLst>
                </p:cNvPr>
                <p:cNvSpPr/>
                <p:nvPr/>
              </p:nvSpPr>
              <p:spPr>
                <a:xfrm>
                  <a:off x="9113746" y="4162106"/>
                  <a:ext cx="18097" cy="166687"/>
                </a:xfrm>
                <a:custGeom>
                  <a:avLst/>
                  <a:gdLst>
                    <a:gd name="connsiteX0" fmla="*/ 11430 w 18097"/>
                    <a:gd name="connsiteY0" fmla="*/ 166688 h 166687"/>
                    <a:gd name="connsiteX1" fmla="*/ 6667 w 18097"/>
                    <a:gd name="connsiteY1" fmla="*/ 166688 h 166687"/>
                    <a:gd name="connsiteX2" fmla="*/ 0 w 18097"/>
                    <a:gd name="connsiteY2" fmla="*/ 160020 h 166687"/>
                    <a:gd name="connsiteX3" fmla="*/ 0 w 18097"/>
                    <a:gd name="connsiteY3" fmla="*/ 6668 h 166687"/>
                    <a:gd name="connsiteX4" fmla="*/ 6667 w 18097"/>
                    <a:gd name="connsiteY4" fmla="*/ 0 h 166687"/>
                    <a:gd name="connsiteX5" fmla="*/ 11430 w 18097"/>
                    <a:gd name="connsiteY5" fmla="*/ 0 h 166687"/>
                    <a:gd name="connsiteX6" fmla="*/ 18097 w 18097"/>
                    <a:gd name="connsiteY6" fmla="*/ 6668 h 166687"/>
                    <a:gd name="connsiteX7" fmla="*/ 18097 w 18097"/>
                    <a:gd name="connsiteY7" fmla="*/ 160020 h 166687"/>
                    <a:gd name="connsiteX8" fmla="*/ 11430 w 18097"/>
                    <a:gd name="connsiteY8" fmla="*/ 16668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66687">
                      <a:moveTo>
                        <a:pt x="11430" y="166688"/>
                      </a:moveTo>
                      <a:lnTo>
                        <a:pt x="6667" y="166688"/>
                      </a:lnTo>
                      <a:cubicBezTo>
                        <a:pt x="2858" y="166688"/>
                        <a:pt x="0" y="163830"/>
                        <a:pt x="0" y="160020"/>
                      </a:cubicBezTo>
                      <a:lnTo>
                        <a:pt x="0" y="6668"/>
                      </a:lnTo>
                      <a:cubicBezTo>
                        <a:pt x="0" y="2858"/>
                        <a:pt x="2858" y="0"/>
                        <a:pt x="6667" y="0"/>
                      </a:cubicBezTo>
                      <a:lnTo>
                        <a:pt x="11430" y="0"/>
                      </a:lnTo>
                      <a:cubicBezTo>
                        <a:pt x="15240" y="0"/>
                        <a:pt x="18097" y="2858"/>
                        <a:pt x="18097" y="6668"/>
                      </a:cubicBezTo>
                      <a:lnTo>
                        <a:pt x="18097" y="160020"/>
                      </a:lnTo>
                      <a:cubicBezTo>
                        <a:pt x="18097" y="163830"/>
                        <a:pt x="15240" y="166688"/>
                        <a:pt x="11430" y="166688"/>
                      </a:cubicBezTo>
                      <a:close/>
                    </a:path>
                  </a:pathLst>
                </a:custGeom>
                <a:solidFill>
                  <a:srgbClr val="005FAA"/>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48F83329-BA6F-4033-BDC7-F3C66A59940D}"/>
                    </a:ext>
                  </a:extLst>
                </p:cNvPr>
                <p:cNvSpPr/>
                <p:nvPr/>
              </p:nvSpPr>
              <p:spPr>
                <a:xfrm>
                  <a:off x="8946106" y="4053521"/>
                  <a:ext cx="387667" cy="411480"/>
                </a:xfrm>
                <a:custGeom>
                  <a:avLst/>
                  <a:gdLst>
                    <a:gd name="connsiteX0" fmla="*/ 20955 w 387667"/>
                    <a:gd name="connsiteY0" fmla="*/ 13335 h 411480"/>
                    <a:gd name="connsiteX1" fmla="*/ 20955 w 387667"/>
                    <a:gd name="connsiteY1" fmla="*/ 167640 h 411480"/>
                    <a:gd name="connsiteX2" fmla="*/ 387667 w 387667"/>
                    <a:gd name="connsiteY2" fmla="*/ 394335 h 411480"/>
                    <a:gd name="connsiteX3" fmla="*/ 387667 w 387667"/>
                    <a:gd name="connsiteY3" fmla="*/ 411480 h 411480"/>
                    <a:gd name="connsiteX4" fmla="*/ 0 w 387667"/>
                    <a:gd name="connsiteY4" fmla="*/ 170497 h 411480"/>
                    <a:gd name="connsiteX5" fmla="*/ 0 w 387667"/>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67" h="411480">
                      <a:moveTo>
                        <a:pt x="20955" y="13335"/>
                      </a:moveTo>
                      <a:lnTo>
                        <a:pt x="20955" y="167640"/>
                      </a:lnTo>
                      <a:lnTo>
                        <a:pt x="387667" y="394335"/>
                      </a:lnTo>
                      <a:lnTo>
                        <a:pt x="387667" y="411480"/>
                      </a:lnTo>
                      <a:lnTo>
                        <a:pt x="0" y="170497"/>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58989ADA-F99A-4542-B7F4-4054DCA30EFF}"/>
                    </a:ext>
                  </a:extLst>
                </p:cNvPr>
                <p:cNvSpPr/>
                <p:nvPr/>
              </p:nvSpPr>
              <p:spPr>
                <a:xfrm>
                  <a:off x="8946106" y="4309744"/>
                  <a:ext cx="387667" cy="412432"/>
                </a:xfrm>
                <a:custGeom>
                  <a:avLst/>
                  <a:gdLst>
                    <a:gd name="connsiteX0" fmla="*/ 0 w 387667"/>
                    <a:gd name="connsiteY0" fmla="*/ 0 h 412432"/>
                    <a:gd name="connsiteX1" fmla="*/ 0 w 387667"/>
                    <a:gd name="connsiteY1" fmla="*/ 171450 h 412432"/>
                    <a:gd name="connsiteX2" fmla="*/ 387667 w 387667"/>
                    <a:gd name="connsiteY2" fmla="*/ 412433 h 412432"/>
                    <a:gd name="connsiteX3" fmla="*/ 387667 w 387667"/>
                    <a:gd name="connsiteY3" fmla="*/ 238125 h 412432"/>
                    <a:gd name="connsiteX4" fmla="*/ 0 w 387667"/>
                    <a:gd name="connsiteY4" fmla="*/ 0 h 41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67" h="412432">
                      <a:moveTo>
                        <a:pt x="0" y="0"/>
                      </a:moveTo>
                      <a:lnTo>
                        <a:pt x="0" y="171450"/>
                      </a:lnTo>
                      <a:lnTo>
                        <a:pt x="387667" y="412433"/>
                      </a:lnTo>
                      <a:cubicBezTo>
                        <a:pt x="387667" y="354330"/>
                        <a:pt x="387667" y="296228"/>
                        <a:pt x="387667" y="238125"/>
                      </a:cubicBezTo>
                      <a:cubicBezTo>
                        <a:pt x="258128" y="159068"/>
                        <a:pt x="128588" y="79058"/>
                        <a:pt x="0" y="0"/>
                      </a:cubicBezTo>
                      <a:close/>
                    </a:path>
                  </a:pathLst>
                </a:custGeom>
                <a:solidFill>
                  <a:srgbClr val="0084B4"/>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F1611DB6-65DA-490A-8C02-F76B6E654A42}"/>
                    </a:ext>
                  </a:extLst>
                </p:cNvPr>
                <p:cNvSpPr/>
                <p:nvPr/>
              </p:nvSpPr>
              <p:spPr>
                <a:xfrm>
                  <a:off x="9113746" y="4419281"/>
                  <a:ext cx="18097" cy="166687"/>
                </a:xfrm>
                <a:custGeom>
                  <a:avLst/>
                  <a:gdLst>
                    <a:gd name="connsiteX0" fmla="*/ 11430 w 18097"/>
                    <a:gd name="connsiteY0" fmla="*/ 166688 h 166687"/>
                    <a:gd name="connsiteX1" fmla="*/ 6667 w 18097"/>
                    <a:gd name="connsiteY1" fmla="*/ 166688 h 166687"/>
                    <a:gd name="connsiteX2" fmla="*/ 0 w 18097"/>
                    <a:gd name="connsiteY2" fmla="*/ 160020 h 166687"/>
                    <a:gd name="connsiteX3" fmla="*/ 0 w 18097"/>
                    <a:gd name="connsiteY3" fmla="*/ 6668 h 166687"/>
                    <a:gd name="connsiteX4" fmla="*/ 6667 w 18097"/>
                    <a:gd name="connsiteY4" fmla="*/ 0 h 166687"/>
                    <a:gd name="connsiteX5" fmla="*/ 11430 w 18097"/>
                    <a:gd name="connsiteY5" fmla="*/ 0 h 166687"/>
                    <a:gd name="connsiteX6" fmla="*/ 18097 w 18097"/>
                    <a:gd name="connsiteY6" fmla="*/ 6668 h 166687"/>
                    <a:gd name="connsiteX7" fmla="*/ 18097 w 18097"/>
                    <a:gd name="connsiteY7" fmla="*/ 160020 h 166687"/>
                    <a:gd name="connsiteX8" fmla="*/ 11430 w 18097"/>
                    <a:gd name="connsiteY8" fmla="*/ 16668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66687">
                      <a:moveTo>
                        <a:pt x="11430" y="166688"/>
                      </a:moveTo>
                      <a:lnTo>
                        <a:pt x="6667" y="166688"/>
                      </a:lnTo>
                      <a:cubicBezTo>
                        <a:pt x="2858" y="166688"/>
                        <a:pt x="0" y="163830"/>
                        <a:pt x="0" y="160020"/>
                      </a:cubicBezTo>
                      <a:lnTo>
                        <a:pt x="0" y="6668"/>
                      </a:lnTo>
                      <a:cubicBezTo>
                        <a:pt x="0" y="2858"/>
                        <a:pt x="2858" y="0"/>
                        <a:pt x="6667" y="0"/>
                      </a:cubicBezTo>
                      <a:lnTo>
                        <a:pt x="11430" y="0"/>
                      </a:lnTo>
                      <a:cubicBezTo>
                        <a:pt x="15240" y="0"/>
                        <a:pt x="18097" y="2858"/>
                        <a:pt x="18097" y="6668"/>
                      </a:cubicBezTo>
                      <a:lnTo>
                        <a:pt x="18097" y="160020"/>
                      </a:lnTo>
                      <a:cubicBezTo>
                        <a:pt x="18097" y="163830"/>
                        <a:pt x="15240" y="166688"/>
                        <a:pt x="11430" y="166688"/>
                      </a:cubicBezTo>
                      <a:close/>
                    </a:path>
                  </a:pathLst>
                </a:custGeom>
                <a:solidFill>
                  <a:srgbClr val="005FAA"/>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2AA83913-78AE-42BC-A409-71627626C16C}"/>
                    </a:ext>
                  </a:extLst>
                </p:cNvPr>
                <p:cNvSpPr/>
                <p:nvPr/>
              </p:nvSpPr>
              <p:spPr>
                <a:xfrm>
                  <a:off x="8946106" y="4309744"/>
                  <a:ext cx="387667" cy="411480"/>
                </a:xfrm>
                <a:custGeom>
                  <a:avLst/>
                  <a:gdLst>
                    <a:gd name="connsiteX0" fmla="*/ 20955 w 387667"/>
                    <a:gd name="connsiteY0" fmla="*/ 13335 h 411480"/>
                    <a:gd name="connsiteX1" fmla="*/ 20955 w 387667"/>
                    <a:gd name="connsiteY1" fmla="*/ 168593 h 411480"/>
                    <a:gd name="connsiteX2" fmla="*/ 387667 w 387667"/>
                    <a:gd name="connsiteY2" fmla="*/ 395288 h 411480"/>
                    <a:gd name="connsiteX3" fmla="*/ 387667 w 387667"/>
                    <a:gd name="connsiteY3" fmla="*/ 411480 h 411480"/>
                    <a:gd name="connsiteX4" fmla="*/ 0 w 387667"/>
                    <a:gd name="connsiteY4" fmla="*/ 171450 h 411480"/>
                    <a:gd name="connsiteX5" fmla="*/ 0 w 387667"/>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67" h="411480">
                      <a:moveTo>
                        <a:pt x="20955" y="13335"/>
                      </a:moveTo>
                      <a:lnTo>
                        <a:pt x="20955" y="168593"/>
                      </a:lnTo>
                      <a:lnTo>
                        <a:pt x="387667" y="395288"/>
                      </a:lnTo>
                      <a:lnTo>
                        <a:pt x="387667" y="411480"/>
                      </a:lnTo>
                      <a:lnTo>
                        <a:pt x="0" y="17145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45C04E7B-6647-45A7-B412-F49CE847A731}"/>
                    </a:ext>
                  </a:extLst>
                </p:cNvPr>
                <p:cNvSpPr/>
                <p:nvPr/>
              </p:nvSpPr>
              <p:spPr>
                <a:xfrm>
                  <a:off x="8946106" y="4566919"/>
                  <a:ext cx="387667" cy="412432"/>
                </a:xfrm>
                <a:custGeom>
                  <a:avLst/>
                  <a:gdLst>
                    <a:gd name="connsiteX0" fmla="*/ 0 w 387667"/>
                    <a:gd name="connsiteY0" fmla="*/ 0 h 412432"/>
                    <a:gd name="connsiteX1" fmla="*/ 0 w 387667"/>
                    <a:gd name="connsiteY1" fmla="*/ 171450 h 412432"/>
                    <a:gd name="connsiteX2" fmla="*/ 387667 w 387667"/>
                    <a:gd name="connsiteY2" fmla="*/ 412433 h 412432"/>
                    <a:gd name="connsiteX3" fmla="*/ 387667 w 387667"/>
                    <a:gd name="connsiteY3" fmla="*/ 238125 h 412432"/>
                    <a:gd name="connsiteX4" fmla="*/ 0 w 387667"/>
                    <a:gd name="connsiteY4" fmla="*/ 0 h 41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67" h="412432">
                      <a:moveTo>
                        <a:pt x="0" y="0"/>
                      </a:moveTo>
                      <a:lnTo>
                        <a:pt x="0" y="171450"/>
                      </a:lnTo>
                      <a:lnTo>
                        <a:pt x="387667" y="412433"/>
                      </a:lnTo>
                      <a:cubicBezTo>
                        <a:pt x="387667" y="354330"/>
                        <a:pt x="387667" y="296228"/>
                        <a:pt x="387667" y="238125"/>
                      </a:cubicBezTo>
                      <a:cubicBezTo>
                        <a:pt x="258128" y="158115"/>
                        <a:pt x="128588" y="79058"/>
                        <a:pt x="0" y="0"/>
                      </a:cubicBezTo>
                      <a:close/>
                    </a:path>
                  </a:pathLst>
                </a:custGeom>
                <a:solidFill>
                  <a:srgbClr val="0084B4"/>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468E1B1E-B41B-41D0-AF4D-016C12BBBDFF}"/>
                    </a:ext>
                  </a:extLst>
                </p:cNvPr>
                <p:cNvSpPr/>
                <p:nvPr/>
              </p:nvSpPr>
              <p:spPr>
                <a:xfrm>
                  <a:off x="9113746" y="4676456"/>
                  <a:ext cx="18097" cy="166687"/>
                </a:xfrm>
                <a:custGeom>
                  <a:avLst/>
                  <a:gdLst>
                    <a:gd name="connsiteX0" fmla="*/ 11430 w 18097"/>
                    <a:gd name="connsiteY0" fmla="*/ 166688 h 166687"/>
                    <a:gd name="connsiteX1" fmla="*/ 6667 w 18097"/>
                    <a:gd name="connsiteY1" fmla="*/ 166688 h 166687"/>
                    <a:gd name="connsiteX2" fmla="*/ 0 w 18097"/>
                    <a:gd name="connsiteY2" fmla="*/ 160020 h 166687"/>
                    <a:gd name="connsiteX3" fmla="*/ 0 w 18097"/>
                    <a:gd name="connsiteY3" fmla="*/ 6668 h 166687"/>
                    <a:gd name="connsiteX4" fmla="*/ 6667 w 18097"/>
                    <a:gd name="connsiteY4" fmla="*/ 0 h 166687"/>
                    <a:gd name="connsiteX5" fmla="*/ 11430 w 18097"/>
                    <a:gd name="connsiteY5" fmla="*/ 0 h 166687"/>
                    <a:gd name="connsiteX6" fmla="*/ 18097 w 18097"/>
                    <a:gd name="connsiteY6" fmla="*/ 6668 h 166687"/>
                    <a:gd name="connsiteX7" fmla="*/ 18097 w 18097"/>
                    <a:gd name="connsiteY7" fmla="*/ 160020 h 166687"/>
                    <a:gd name="connsiteX8" fmla="*/ 11430 w 18097"/>
                    <a:gd name="connsiteY8" fmla="*/ 16668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66687">
                      <a:moveTo>
                        <a:pt x="11430" y="166688"/>
                      </a:moveTo>
                      <a:lnTo>
                        <a:pt x="6667" y="166688"/>
                      </a:lnTo>
                      <a:cubicBezTo>
                        <a:pt x="2858" y="166688"/>
                        <a:pt x="0" y="163830"/>
                        <a:pt x="0" y="160020"/>
                      </a:cubicBezTo>
                      <a:lnTo>
                        <a:pt x="0" y="6668"/>
                      </a:lnTo>
                      <a:cubicBezTo>
                        <a:pt x="0" y="2858"/>
                        <a:pt x="2858" y="0"/>
                        <a:pt x="6667" y="0"/>
                      </a:cubicBezTo>
                      <a:lnTo>
                        <a:pt x="11430" y="0"/>
                      </a:lnTo>
                      <a:cubicBezTo>
                        <a:pt x="15240" y="0"/>
                        <a:pt x="18097" y="2858"/>
                        <a:pt x="18097" y="6668"/>
                      </a:cubicBezTo>
                      <a:lnTo>
                        <a:pt x="18097" y="160020"/>
                      </a:lnTo>
                      <a:cubicBezTo>
                        <a:pt x="18097" y="163830"/>
                        <a:pt x="15240" y="166688"/>
                        <a:pt x="11430" y="166688"/>
                      </a:cubicBezTo>
                      <a:close/>
                    </a:path>
                  </a:pathLst>
                </a:custGeom>
                <a:solidFill>
                  <a:srgbClr val="005FAA"/>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6F33FC11-D8B5-4ABD-BE46-6B4D9951BA5A}"/>
                    </a:ext>
                  </a:extLst>
                </p:cNvPr>
                <p:cNvSpPr/>
                <p:nvPr/>
              </p:nvSpPr>
              <p:spPr>
                <a:xfrm>
                  <a:off x="8946106" y="4566919"/>
                  <a:ext cx="387667" cy="411480"/>
                </a:xfrm>
                <a:custGeom>
                  <a:avLst/>
                  <a:gdLst>
                    <a:gd name="connsiteX0" fmla="*/ 20955 w 387667"/>
                    <a:gd name="connsiteY0" fmla="*/ 13335 h 411480"/>
                    <a:gd name="connsiteX1" fmla="*/ 20955 w 387667"/>
                    <a:gd name="connsiteY1" fmla="*/ 167640 h 411480"/>
                    <a:gd name="connsiteX2" fmla="*/ 387667 w 387667"/>
                    <a:gd name="connsiteY2" fmla="*/ 395288 h 411480"/>
                    <a:gd name="connsiteX3" fmla="*/ 387667 w 387667"/>
                    <a:gd name="connsiteY3" fmla="*/ 411480 h 411480"/>
                    <a:gd name="connsiteX4" fmla="*/ 0 w 387667"/>
                    <a:gd name="connsiteY4" fmla="*/ 171450 h 411480"/>
                    <a:gd name="connsiteX5" fmla="*/ 0 w 387667"/>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67" h="411480">
                      <a:moveTo>
                        <a:pt x="20955" y="13335"/>
                      </a:moveTo>
                      <a:lnTo>
                        <a:pt x="20955" y="167640"/>
                      </a:lnTo>
                      <a:lnTo>
                        <a:pt x="387667" y="395288"/>
                      </a:lnTo>
                      <a:lnTo>
                        <a:pt x="387667" y="411480"/>
                      </a:lnTo>
                      <a:lnTo>
                        <a:pt x="0" y="171450"/>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8C2EF438-B527-4EE9-A56B-029DE49DB089}"/>
                    </a:ext>
                  </a:extLst>
                </p:cNvPr>
                <p:cNvSpPr/>
                <p:nvPr/>
              </p:nvSpPr>
              <p:spPr>
                <a:xfrm>
                  <a:off x="8946106" y="4824094"/>
                  <a:ext cx="387667" cy="412432"/>
                </a:xfrm>
                <a:custGeom>
                  <a:avLst/>
                  <a:gdLst>
                    <a:gd name="connsiteX0" fmla="*/ 0 w 387667"/>
                    <a:gd name="connsiteY0" fmla="*/ 0 h 412432"/>
                    <a:gd name="connsiteX1" fmla="*/ 0 w 387667"/>
                    <a:gd name="connsiteY1" fmla="*/ 171450 h 412432"/>
                    <a:gd name="connsiteX2" fmla="*/ 387667 w 387667"/>
                    <a:gd name="connsiteY2" fmla="*/ 412433 h 412432"/>
                    <a:gd name="connsiteX3" fmla="*/ 387667 w 387667"/>
                    <a:gd name="connsiteY3" fmla="*/ 238125 h 412432"/>
                    <a:gd name="connsiteX4" fmla="*/ 0 w 387667"/>
                    <a:gd name="connsiteY4" fmla="*/ 0 h 41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67" h="412432">
                      <a:moveTo>
                        <a:pt x="0" y="0"/>
                      </a:moveTo>
                      <a:lnTo>
                        <a:pt x="0" y="171450"/>
                      </a:lnTo>
                      <a:lnTo>
                        <a:pt x="387667" y="412433"/>
                      </a:lnTo>
                      <a:cubicBezTo>
                        <a:pt x="387667" y="354330"/>
                        <a:pt x="387667" y="296228"/>
                        <a:pt x="387667" y="238125"/>
                      </a:cubicBezTo>
                      <a:cubicBezTo>
                        <a:pt x="258128" y="158115"/>
                        <a:pt x="128588" y="79058"/>
                        <a:pt x="0" y="0"/>
                      </a:cubicBezTo>
                      <a:close/>
                    </a:path>
                  </a:pathLst>
                </a:custGeom>
                <a:solidFill>
                  <a:srgbClr val="0084B4"/>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58B51C27-24DA-46BB-8DAA-9E65102E81F6}"/>
                    </a:ext>
                  </a:extLst>
                </p:cNvPr>
                <p:cNvSpPr/>
                <p:nvPr/>
              </p:nvSpPr>
              <p:spPr>
                <a:xfrm>
                  <a:off x="9113746" y="4933631"/>
                  <a:ext cx="18097" cy="166687"/>
                </a:xfrm>
                <a:custGeom>
                  <a:avLst/>
                  <a:gdLst>
                    <a:gd name="connsiteX0" fmla="*/ 11430 w 18097"/>
                    <a:gd name="connsiteY0" fmla="*/ 166688 h 166687"/>
                    <a:gd name="connsiteX1" fmla="*/ 6667 w 18097"/>
                    <a:gd name="connsiteY1" fmla="*/ 166688 h 166687"/>
                    <a:gd name="connsiteX2" fmla="*/ 0 w 18097"/>
                    <a:gd name="connsiteY2" fmla="*/ 160020 h 166687"/>
                    <a:gd name="connsiteX3" fmla="*/ 0 w 18097"/>
                    <a:gd name="connsiteY3" fmla="*/ 6668 h 166687"/>
                    <a:gd name="connsiteX4" fmla="*/ 6667 w 18097"/>
                    <a:gd name="connsiteY4" fmla="*/ 0 h 166687"/>
                    <a:gd name="connsiteX5" fmla="*/ 11430 w 18097"/>
                    <a:gd name="connsiteY5" fmla="*/ 0 h 166687"/>
                    <a:gd name="connsiteX6" fmla="*/ 18097 w 18097"/>
                    <a:gd name="connsiteY6" fmla="*/ 6668 h 166687"/>
                    <a:gd name="connsiteX7" fmla="*/ 18097 w 18097"/>
                    <a:gd name="connsiteY7" fmla="*/ 160020 h 166687"/>
                    <a:gd name="connsiteX8" fmla="*/ 11430 w 18097"/>
                    <a:gd name="connsiteY8" fmla="*/ 16668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66687">
                      <a:moveTo>
                        <a:pt x="11430" y="166688"/>
                      </a:moveTo>
                      <a:lnTo>
                        <a:pt x="6667" y="166688"/>
                      </a:lnTo>
                      <a:cubicBezTo>
                        <a:pt x="2858" y="166688"/>
                        <a:pt x="0" y="163830"/>
                        <a:pt x="0" y="160020"/>
                      </a:cubicBezTo>
                      <a:lnTo>
                        <a:pt x="0" y="6668"/>
                      </a:lnTo>
                      <a:cubicBezTo>
                        <a:pt x="0" y="2858"/>
                        <a:pt x="2858" y="0"/>
                        <a:pt x="6667" y="0"/>
                      </a:cubicBezTo>
                      <a:lnTo>
                        <a:pt x="11430" y="0"/>
                      </a:lnTo>
                      <a:cubicBezTo>
                        <a:pt x="15240" y="0"/>
                        <a:pt x="18097" y="2858"/>
                        <a:pt x="18097" y="6668"/>
                      </a:cubicBezTo>
                      <a:lnTo>
                        <a:pt x="18097" y="160020"/>
                      </a:lnTo>
                      <a:cubicBezTo>
                        <a:pt x="18097" y="162878"/>
                        <a:pt x="15240" y="166688"/>
                        <a:pt x="11430" y="166688"/>
                      </a:cubicBezTo>
                      <a:close/>
                    </a:path>
                  </a:pathLst>
                </a:custGeom>
                <a:solidFill>
                  <a:srgbClr val="005FAA"/>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E3F8CF24-BDCE-460B-AB0A-732D66960323}"/>
                    </a:ext>
                  </a:extLst>
                </p:cNvPr>
                <p:cNvSpPr/>
                <p:nvPr/>
              </p:nvSpPr>
              <p:spPr>
                <a:xfrm>
                  <a:off x="8946106" y="4824094"/>
                  <a:ext cx="387667" cy="411480"/>
                </a:xfrm>
                <a:custGeom>
                  <a:avLst/>
                  <a:gdLst>
                    <a:gd name="connsiteX0" fmla="*/ 20955 w 387667"/>
                    <a:gd name="connsiteY0" fmla="*/ 13335 h 411480"/>
                    <a:gd name="connsiteX1" fmla="*/ 20955 w 387667"/>
                    <a:gd name="connsiteY1" fmla="*/ 167640 h 411480"/>
                    <a:gd name="connsiteX2" fmla="*/ 387667 w 387667"/>
                    <a:gd name="connsiteY2" fmla="*/ 395288 h 411480"/>
                    <a:gd name="connsiteX3" fmla="*/ 387667 w 387667"/>
                    <a:gd name="connsiteY3" fmla="*/ 411480 h 411480"/>
                    <a:gd name="connsiteX4" fmla="*/ 0 w 387667"/>
                    <a:gd name="connsiteY4" fmla="*/ 170498 h 411480"/>
                    <a:gd name="connsiteX5" fmla="*/ 0 w 387667"/>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67" h="411480">
                      <a:moveTo>
                        <a:pt x="20955" y="13335"/>
                      </a:moveTo>
                      <a:lnTo>
                        <a:pt x="20955" y="167640"/>
                      </a:lnTo>
                      <a:lnTo>
                        <a:pt x="387667" y="395288"/>
                      </a:lnTo>
                      <a:lnTo>
                        <a:pt x="387667" y="411480"/>
                      </a:lnTo>
                      <a:lnTo>
                        <a:pt x="0" y="170498"/>
                      </a:lnTo>
                      <a:lnTo>
                        <a:pt x="0" y="0"/>
                      </a:lnTo>
                      <a:close/>
                    </a:path>
                  </a:pathLst>
                </a:custGeom>
                <a:solidFill>
                  <a:srgbClr val="FFFFFF"/>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EF35CAB7-F337-4536-A738-35E3F0B98288}"/>
                    </a:ext>
                  </a:extLst>
                </p:cNvPr>
                <p:cNvSpPr/>
                <p:nvPr/>
              </p:nvSpPr>
              <p:spPr>
                <a:xfrm>
                  <a:off x="9623333" y="3418204"/>
                  <a:ext cx="1023937" cy="778192"/>
                </a:xfrm>
                <a:custGeom>
                  <a:avLst/>
                  <a:gdLst>
                    <a:gd name="connsiteX0" fmla="*/ 0 w 1023937"/>
                    <a:gd name="connsiteY0" fmla="*/ 596265 h 778192"/>
                    <a:gd name="connsiteX1" fmla="*/ 0 w 1023937"/>
                    <a:gd name="connsiteY1" fmla="*/ 778192 h 778192"/>
                    <a:gd name="connsiteX2" fmla="*/ 1023938 w 1023937"/>
                    <a:gd name="connsiteY2" fmla="*/ 193357 h 778192"/>
                    <a:gd name="connsiteX3" fmla="*/ 1023938 w 1023937"/>
                    <a:gd name="connsiteY3" fmla="*/ 0 h 778192"/>
                  </a:gdLst>
                  <a:ahLst/>
                  <a:cxnLst>
                    <a:cxn ang="0">
                      <a:pos x="connsiteX0" y="connsiteY0"/>
                    </a:cxn>
                    <a:cxn ang="0">
                      <a:pos x="connsiteX1" y="connsiteY1"/>
                    </a:cxn>
                    <a:cxn ang="0">
                      <a:pos x="connsiteX2" y="connsiteY2"/>
                    </a:cxn>
                    <a:cxn ang="0">
                      <a:pos x="connsiteX3" y="connsiteY3"/>
                    </a:cxn>
                  </a:cxnLst>
                  <a:rect l="l" t="t" r="r" b="b"/>
                  <a:pathLst>
                    <a:path w="1023937" h="778192">
                      <a:moveTo>
                        <a:pt x="0" y="596265"/>
                      </a:moveTo>
                      <a:lnTo>
                        <a:pt x="0" y="778192"/>
                      </a:lnTo>
                      <a:lnTo>
                        <a:pt x="1023938" y="193357"/>
                      </a:lnTo>
                      <a:lnTo>
                        <a:pt x="1023938" y="0"/>
                      </a:lnTo>
                      <a:close/>
                    </a:path>
                  </a:pathLst>
                </a:custGeom>
                <a:solidFill>
                  <a:srgbClr val="0075B4"/>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8C940B6C-5389-4BB0-ACC9-2F06667A34A3}"/>
                    </a:ext>
                  </a:extLst>
                </p:cNvPr>
                <p:cNvSpPr/>
                <p:nvPr/>
              </p:nvSpPr>
              <p:spPr>
                <a:xfrm>
                  <a:off x="9797641" y="3914456"/>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8"/>
                        <a:pt x="0" y="166688"/>
                      </a:cubicBezTo>
                      <a:lnTo>
                        <a:pt x="0" y="6668"/>
                      </a:lnTo>
                      <a:cubicBezTo>
                        <a:pt x="0" y="2858"/>
                        <a:pt x="2857" y="0"/>
                        <a:pt x="6667" y="0"/>
                      </a:cubicBezTo>
                      <a:lnTo>
                        <a:pt x="11430" y="0"/>
                      </a:lnTo>
                      <a:cubicBezTo>
                        <a:pt x="15240" y="0"/>
                        <a:pt x="18097" y="2858"/>
                        <a:pt x="18097" y="6668"/>
                      </a:cubicBezTo>
                      <a:lnTo>
                        <a:pt x="18097" y="166688"/>
                      </a:lnTo>
                      <a:cubicBezTo>
                        <a:pt x="18097" y="170498"/>
                        <a:pt x="14288"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BD114026-9C6F-4FBA-B7A4-D4BDC092C1EA}"/>
                    </a:ext>
                  </a:extLst>
                </p:cNvPr>
                <p:cNvSpPr/>
                <p:nvPr/>
              </p:nvSpPr>
              <p:spPr>
                <a:xfrm>
                  <a:off x="10005286" y="3796346"/>
                  <a:ext cx="18097" cy="173355"/>
                </a:xfrm>
                <a:custGeom>
                  <a:avLst/>
                  <a:gdLst>
                    <a:gd name="connsiteX0" fmla="*/ 11430 w 18097"/>
                    <a:gd name="connsiteY0" fmla="*/ 173355 h 173355"/>
                    <a:gd name="connsiteX1" fmla="*/ 6668 w 18097"/>
                    <a:gd name="connsiteY1" fmla="*/ 173355 h 173355"/>
                    <a:gd name="connsiteX2" fmla="*/ 0 w 18097"/>
                    <a:gd name="connsiteY2" fmla="*/ 166688 h 173355"/>
                    <a:gd name="connsiteX3" fmla="*/ 0 w 18097"/>
                    <a:gd name="connsiteY3" fmla="*/ 6668 h 173355"/>
                    <a:gd name="connsiteX4" fmla="*/ 6668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8" y="173355"/>
                      </a:lnTo>
                      <a:cubicBezTo>
                        <a:pt x="2858" y="173355"/>
                        <a:pt x="0" y="170497"/>
                        <a:pt x="0" y="166688"/>
                      </a:cubicBezTo>
                      <a:lnTo>
                        <a:pt x="0" y="6668"/>
                      </a:lnTo>
                      <a:cubicBezTo>
                        <a:pt x="0" y="2858"/>
                        <a:pt x="2858" y="0"/>
                        <a:pt x="6668" y="0"/>
                      </a:cubicBezTo>
                      <a:lnTo>
                        <a:pt x="11430" y="0"/>
                      </a:lnTo>
                      <a:cubicBezTo>
                        <a:pt x="15240" y="0"/>
                        <a:pt x="18097" y="2858"/>
                        <a:pt x="18097" y="6668"/>
                      </a:cubicBezTo>
                      <a:lnTo>
                        <a:pt x="18097" y="166688"/>
                      </a:lnTo>
                      <a:cubicBezTo>
                        <a:pt x="18097"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CACA9954-F95B-4F33-98EE-21958AF45681}"/>
                    </a:ext>
                  </a:extLst>
                </p:cNvPr>
                <p:cNvSpPr/>
                <p:nvPr/>
              </p:nvSpPr>
              <p:spPr>
                <a:xfrm>
                  <a:off x="10213883" y="3678237"/>
                  <a:ext cx="18097" cy="173355"/>
                </a:xfrm>
                <a:custGeom>
                  <a:avLst/>
                  <a:gdLst>
                    <a:gd name="connsiteX0" fmla="*/ 11430 w 18097"/>
                    <a:gd name="connsiteY0" fmla="*/ 173355 h 173355"/>
                    <a:gd name="connsiteX1" fmla="*/ 6668 w 18097"/>
                    <a:gd name="connsiteY1" fmla="*/ 173355 h 173355"/>
                    <a:gd name="connsiteX2" fmla="*/ 0 w 18097"/>
                    <a:gd name="connsiteY2" fmla="*/ 166688 h 173355"/>
                    <a:gd name="connsiteX3" fmla="*/ 0 w 18097"/>
                    <a:gd name="connsiteY3" fmla="*/ 6668 h 173355"/>
                    <a:gd name="connsiteX4" fmla="*/ 6668 w 18097"/>
                    <a:gd name="connsiteY4" fmla="*/ 0 h 173355"/>
                    <a:gd name="connsiteX5" fmla="*/ 11430 w 18097"/>
                    <a:gd name="connsiteY5" fmla="*/ 0 h 173355"/>
                    <a:gd name="connsiteX6" fmla="*/ 18098 w 18097"/>
                    <a:gd name="connsiteY6" fmla="*/ 6668 h 173355"/>
                    <a:gd name="connsiteX7" fmla="*/ 18098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8" y="173355"/>
                      </a:lnTo>
                      <a:cubicBezTo>
                        <a:pt x="2858" y="173355"/>
                        <a:pt x="0" y="170497"/>
                        <a:pt x="0" y="166688"/>
                      </a:cubicBezTo>
                      <a:lnTo>
                        <a:pt x="0" y="6668"/>
                      </a:lnTo>
                      <a:cubicBezTo>
                        <a:pt x="0" y="2857"/>
                        <a:pt x="2858" y="0"/>
                        <a:pt x="6668" y="0"/>
                      </a:cubicBezTo>
                      <a:lnTo>
                        <a:pt x="11430" y="0"/>
                      </a:lnTo>
                      <a:cubicBezTo>
                        <a:pt x="15240" y="0"/>
                        <a:pt x="18098" y="2857"/>
                        <a:pt x="18098" y="6668"/>
                      </a:cubicBezTo>
                      <a:lnTo>
                        <a:pt x="18098" y="166688"/>
                      </a:lnTo>
                      <a:cubicBezTo>
                        <a:pt x="18098"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82696FCE-994B-45CD-98DC-823272EE650F}"/>
                    </a:ext>
                  </a:extLst>
                </p:cNvPr>
                <p:cNvSpPr/>
                <p:nvPr/>
              </p:nvSpPr>
              <p:spPr>
                <a:xfrm>
                  <a:off x="10421529" y="3561079"/>
                  <a:ext cx="18097" cy="173354"/>
                </a:xfrm>
                <a:custGeom>
                  <a:avLst/>
                  <a:gdLst>
                    <a:gd name="connsiteX0" fmla="*/ 11430 w 18097"/>
                    <a:gd name="connsiteY0" fmla="*/ 173355 h 173354"/>
                    <a:gd name="connsiteX1" fmla="*/ 6667 w 18097"/>
                    <a:gd name="connsiteY1" fmla="*/ 173355 h 173354"/>
                    <a:gd name="connsiteX2" fmla="*/ 0 w 18097"/>
                    <a:gd name="connsiteY2" fmla="*/ 166688 h 173354"/>
                    <a:gd name="connsiteX3" fmla="*/ 0 w 18097"/>
                    <a:gd name="connsiteY3" fmla="*/ 6667 h 173354"/>
                    <a:gd name="connsiteX4" fmla="*/ 6667 w 18097"/>
                    <a:gd name="connsiteY4" fmla="*/ 0 h 173354"/>
                    <a:gd name="connsiteX5" fmla="*/ 11430 w 18097"/>
                    <a:gd name="connsiteY5" fmla="*/ 0 h 173354"/>
                    <a:gd name="connsiteX6" fmla="*/ 18097 w 18097"/>
                    <a:gd name="connsiteY6" fmla="*/ 6667 h 173354"/>
                    <a:gd name="connsiteX7" fmla="*/ 18097 w 18097"/>
                    <a:gd name="connsiteY7" fmla="*/ 166688 h 173354"/>
                    <a:gd name="connsiteX8" fmla="*/ 11430 w 18097"/>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4">
                      <a:moveTo>
                        <a:pt x="11430" y="173355"/>
                      </a:moveTo>
                      <a:lnTo>
                        <a:pt x="6667" y="173355"/>
                      </a:lnTo>
                      <a:cubicBezTo>
                        <a:pt x="2857" y="173355"/>
                        <a:pt x="0" y="170497"/>
                        <a:pt x="0" y="166688"/>
                      </a:cubicBezTo>
                      <a:lnTo>
                        <a:pt x="0" y="6667"/>
                      </a:lnTo>
                      <a:cubicBezTo>
                        <a:pt x="0" y="2857"/>
                        <a:pt x="2857" y="0"/>
                        <a:pt x="6667" y="0"/>
                      </a:cubicBezTo>
                      <a:lnTo>
                        <a:pt x="11430" y="0"/>
                      </a:lnTo>
                      <a:cubicBezTo>
                        <a:pt x="15240" y="0"/>
                        <a:pt x="18097" y="2857"/>
                        <a:pt x="18097" y="6667"/>
                      </a:cubicBezTo>
                      <a:lnTo>
                        <a:pt x="18097" y="166688"/>
                      </a:lnTo>
                      <a:cubicBezTo>
                        <a:pt x="18097" y="169545"/>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7993FF67-CFAF-4B43-A50D-1C0461011E30}"/>
                    </a:ext>
                  </a:extLst>
                </p:cNvPr>
                <p:cNvSpPr/>
                <p:nvPr/>
              </p:nvSpPr>
              <p:spPr>
                <a:xfrm>
                  <a:off x="9625239" y="3418204"/>
                  <a:ext cx="1023937" cy="778192"/>
                </a:xfrm>
                <a:custGeom>
                  <a:avLst/>
                  <a:gdLst>
                    <a:gd name="connsiteX0" fmla="*/ 1007745 w 1023937"/>
                    <a:gd name="connsiteY0" fmla="*/ 8572 h 778192"/>
                    <a:gd name="connsiteX1" fmla="*/ 1009650 w 1023937"/>
                    <a:gd name="connsiteY1" fmla="*/ 177165 h 778192"/>
                    <a:gd name="connsiteX2" fmla="*/ 0 w 1023937"/>
                    <a:gd name="connsiteY2" fmla="*/ 759142 h 778192"/>
                    <a:gd name="connsiteX3" fmla="*/ 0 w 1023937"/>
                    <a:gd name="connsiteY3" fmla="*/ 778192 h 778192"/>
                    <a:gd name="connsiteX4" fmla="*/ 1023938 w 1023937"/>
                    <a:gd name="connsiteY4" fmla="*/ 186690 h 778192"/>
                    <a:gd name="connsiteX5" fmla="*/ 1023938 w 1023937"/>
                    <a:gd name="connsiteY5" fmla="*/ 0 h 7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7" h="778192">
                      <a:moveTo>
                        <a:pt x="1007745" y="8572"/>
                      </a:moveTo>
                      <a:lnTo>
                        <a:pt x="1009650" y="177165"/>
                      </a:lnTo>
                      <a:lnTo>
                        <a:pt x="0" y="759142"/>
                      </a:lnTo>
                      <a:lnTo>
                        <a:pt x="0" y="778192"/>
                      </a:lnTo>
                      <a:lnTo>
                        <a:pt x="1023938" y="186690"/>
                      </a:lnTo>
                      <a:lnTo>
                        <a:pt x="1023938" y="0"/>
                      </a:lnTo>
                      <a:close/>
                    </a:path>
                  </a:pathLst>
                </a:custGeom>
                <a:solidFill>
                  <a:srgbClr val="005FAA"/>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1BD254F6-B86F-4B2B-A15F-8B4812920865}"/>
                    </a:ext>
                  </a:extLst>
                </p:cNvPr>
                <p:cNvSpPr/>
                <p:nvPr/>
              </p:nvSpPr>
              <p:spPr>
                <a:xfrm>
                  <a:off x="9622381" y="3686809"/>
                  <a:ext cx="1023937" cy="778192"/>
                </a:xfrm>
                <a:custGeom>
                  <a:avLst/>
                  <a:gdLst>
                    <a:gd name="connsiteX0" fmla="*/ 0 w 1023937"/>
                    <a:gd name="connsiteY0" fmla="*/ 595313 h 778192"/>
                    <a:gd name="connsiteX1" fmla="*/ 0 w 1023937"/>
                    <a:gd name="connsiteY1" fmla="*/ 778193 h 778192"/>
                    <a:gd name="connsiteX2" fmla="*/ 1023938 w 1023937"/>
                    <a:gd name="connsiteY2" fmla="*/ 193358 h 778192"/>
                    <a:gd name="connsiteX3" fmla="*/ 1023938 w 1023937"/>
                    <a:gd name="connsiteY3" fmla="*/ 0 h 778192"/>
                  </a:gdLst>
                  <a:ahLst/>
                  <a:cxnLst>
                    <a:cxn ang="0">
                      <a:pos x="connsiteX0" y="connsiteY0"/>
                    </a:cxn>
                    <a:cxn ang="0">
                      <a:pos x="connsiteX1" y="connsiteY1"/>
                    </a:cxn>
                    <a:cxn ang="0">
                      <a:pos x="connsiteX2" y="connsiteY2"/>
                    </a:cxn>
                    <a:cxn ang="0">
                      <a:pos x="connsiteX3" y="connsiteY3"/>
                    </a:cxn>
                  </a:cxnLst>
                  <a:rect l="l" t="t" r="r" b="b"/>
                  <a:pathLst>
                    <a:path w="1023937" h="778192">
                      <a:moveTo>
                        <a:pt x="0" y="595313"/>
                      </a:moveTo>
                      <a:lnTo>
                        <a:pt x="0" y="778193"/>
                      </a:lnTo>
                      <a:lnTo>
                        <a:pt x="1023938" y="193358"/>
                      </a:lnTo>
                      <a:lnTo>
                        <a:pt x="1023938" y="0"/>
                      </a:lnTo>
                      <a:close/>
                    </a:path>
                  </a:pathLst>
                </a:custGeom>
                <a:solidFill>
                  <a:srgbClr val="0075B4"/>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72935FC-AE09-4274-9675-13766A3998F0}"/>
                    </a:ext>
                  </a:extLst>
                </p:cNvPr>
                <p:cNvSpPr/>
                <p:nvPr/>
              </p:nvSpPr>
              <p:spPr>
                <a:xfrm>
                  <a:off x="9795736" y="4183062"/>
                  <a:ext cx="18245" cy="173355"/>
                </a:xfrm>
                <a:custGeom>
                  <a:avLst/>
                  <a:gdLst>
                    <a:gd name="connsiteX0" fmla="*/ 11430 w 18245"/>
                    <a:gd name="connsiteY0" fmla="*/ 173355 h 173355"/>
                    <a:gd name="connsiteX1" fmla="*/ 6668 w 18245"/>
                    <a:gd name="connsiteY1" fmla="*/ 173355 h 173355"/>
                    <a:gd name="connsiteX2" fmla="*/ 0 w 18245"/>
                    <a:gd name="connsiteY2" fmla="*/ 166688 h 173355"/>
                    <a:gd name="connsiteX3" fmla="*/ 0 w 18245"/>
                    <a:gd name="connsiteY3" fmla="*/ 6668 h 173355"/>
                    <a:gd name="connsiteX4" fmla="*/ 6668 w 18245"/>
                    <a:gd name="connsiteY4" fmla="*/ 0 h 173355"/>
                    <a:gd name="connsiteX5" fmla="*/ 11430 w 18245"/>
                    <a:gd name="connsiteY5" fmla="*/ 0 h 173355"/>
                    <a:gd name="connsiteX6" fmla="*/ 18097 w 18245"/>
                    <a:gd name="connsiteY6" fmla="*/ 6668 h 173355"/>
                    <a:gd name="connsiteX7" fmla="*/ 18097 w 18245"/>
                    <a:gd name="connsiteY7" fmla="*/ 166688 h 173355"/>
                    <a:gd name="connsiteX8" fmla="*/ 11430 w 18245"/>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5">
                      <a:moveTo>
                        <a:pt x="11430" y="173355"/>
                      </a:moveTo>
                      <a:lnTo>
                        <a:pt x="6668" y="173355"/>
                      </a:lnTo>
                      <a:cubicBezTo>
                        <a:pt x="2858" y="173355"/>
                        <a:pt x="0" y="170497"/>
                        <a:pt x="0" y="166688"/>
                      </a:cubicBezTo>
                      <a:lnTo>
                        <a:pt x="0" y="6668"/>
                      </a:lnTo>
                      <a:cubicBezTo>
                        <a:pt x="0" y="2857"/>
                        <a:pt x="2858" y="0"/>
                        <a:pt x="6668" y="0"/>
                      </a:cubicBezTo>
                      <a:lnTo>
                        <a:pt x="11430" y="0"/>
                      </a:lnTo>
                      <a:cubicBezTo>
                        <a:pt x="15240" y="0"/>
                        <a:pt x="18097" y="2857"/>
                        <a:pt x="18097" y="6668"/>
                      </a:cubicBezTo>
                      <a:lnTo>
                        <a:pt x="18097" y="166688"/>
                      </a:lnTo>
                      <a:cubicBezTo>
                        <a:pt x="19050"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8C5195C7-32DB-4246-92D4-07D16220D1DA}"/>
                    </a:ext>
                  </a:extLst>
                </p:cNvPr>
                <p:cNvSpPr/>
                <p:nvPr/>
              </p:nvSpPr>
              <p:spPr>
                <a:xfrm>
                  <a:off x="10004333" y="4064952"/>
                  <a:ext cx="18097" cy="173354"/>
                </a:xfrm>
                <a:custGeom>
                  <a:avLst/>
                  <a:gdLst>
                    <a:gd name="connsiteX0" fmla="*/ 11430 w 18097"/>
                    <a:gd name="connsiteY0" fmla="*/ 173355 h 173354"/>
                    <a:gd name="connsiteX1" fmla="*/ 6668 w 18097"/>
                    <a:gd name="connsiteY1" fmla="*/ 173355 h 173354"/>
                    <a:gd name="connsiteX2" fmla="*/ 0 w 18097"/>
                    <a:gd name="connsiteY2" fmla="*/ 166688 h 173354"/>
                    <a:gd name="connsiteX3" fmla="*/ 0 w 18097"/>
                    <a:gd name="connsiteY3" fmla="*/ 6667 h 173354"/>
                    <a:gd name="connsiteX4" fmla="*/ 6668 w 18097"/>
                    <a:gd name="connsiteY4" fmla="*/ 0 h 173354"/>
                    <a:gd name="connsiteX5" fmla="*/ 11430 w 18097"/>
                    <a:gd name="connsiteY5" fmla="*/ 0 h 173354"/>
                    <a:gd name="connsiteX6" fmla="*/ 18098 w 18097"/>
                    <a:gd name="connsiteY6" fmla="*/ 6667 h 173354"/>
                    <a:gd name="connsiteX7" fmla="*/ 18098 w 18097"/>
                    <a:gd name="connsiteY7" fmla="*/ 166688 h 173354"/>
                    <a:gd name="connsiteX8" fmla="*/ 11430 w 18097"/>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4">
                      <a:moveTo>
                        <a:pt x="11430" y="173355"/>
                      </a:moveTo>
                      <a:lnTo>
                        <a:pt x="6668" y="173355"/>
                      </a:lnTo>
                      <a:cubicBezTo>
                        <a:pt x="2858" y="173355"/>
                        <a:pt x="0" y="170497"/>
                        <a:pt x="0" y="166688"/>
                      </a:cubicBezTo>
                      <a:lnTo>
                        <a:pt x="0" y="6667"/>
                      </a:lnTo>
                      <a:cubicBezTo>
                        <a:pt x="0" y="2857"/>
                        <a:pt x="2858" y="0"/>
                        <a:pt x="6668" y="0"/>
                      </a:cubicBezTo>
                      <a:lnTo>
                        <a:pt x="11430" y="0"/>
                      </a:lnTo>
                      <a:cubicBezTo>
                        <a:pt x="15240" y="0"/>
                        <a:pt x="18098" y="2857"/>
                        <a:pt x="18098" y="6667"/>
                      </a:cubicBezTo>
                      <a:lnTo>
                        <a:pt x="18098" y="166688"/>
                      </a:lnTo>
                      <a:cubicBezTo>
                        <a:pt x="18098"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F10B33EC-534E-4A70-A4B4-6DE2F606563A}"/>
                    </a:ext>
                  </a:extLst>
                </p:cNvPr>
                <p:cNvSpPr/>
                <p:nvPr/>
              </p:nvSpPr>
              <p:spPr>
                <a:xfrm>
                  <a:off x="10212931" y="3946842"/>
                  <a:ext cx="18097" cy="173354"/>
                </a:xfrm>
                <a:custGeom>
                  <a:avLst/>
                  <a:gdLst>
                    <a:gd name="connsiteX0" fmla="*/ 11430 w 18097"/>
                    <a:gd name="connsiteY0" fmla="*/ 173355 h 173354"/>
                    <a:gd name="connsiteX1" fmla="*/ 6667 w 18097"/>
                    <a:gd name="connsiteY1" fmla="*/ 173355 h 173354"/>
                    <a:gd name="connsiteX2" fmla="*/ 0 w 18097"/>
                    <a:gd name="connsiteY2" fmla="*/ 166688 h 173354"/>
                    <a:gd name="connsiteX3" fmla="*/ 0 w 18097"/>
                    <a:gd name="connsiteY3" fmla="*/ 6667 h 173354"/>
                    <a:gd name="connsiteX4" fmla="*/ 6667 w 18097"/>
                    <a:gd name="connsiteY4" fmla="*/ 0 h 173354"/>
                    <a:gd name="connsiteX5" fmla="*/ 11430 w 18097"/>
                    <a:gd name="connsiteY5" fmla="*/ 0 h 173354"/>
                    <a:gd name="connsiteX6" fmla="*/ 18097 w 18097"/>
                    <a:gd name="connsiteY6" fmla="*/ 6667 h 173354"/>
                    <a:gd name="connsiteX7" fmla="*/ 18097 w 18097"/>
                    <a:gd name="connsiteY7" fmla="*/ 166688 h 173354"/>
                    <a:gd name="connsiteX8" fmla="*/ 11430 w 18097"/>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4">
                      <a:moveTo>
                        <a:pt x="11430" y="173355"/>
                      </a:moveTo>
                      <a:lnTo>
                        <a:pt x="6667" y="173355"/>
                      </a:lnTo>
                      <a:cubicBezTo>
                        <a:pt x="2857" y="173355"/>
                        <a:pt x="0" y="170497"/>
                        <a:pt x="0" y="166688"/>
                      </a:cubicBezTo>
                      <a:lnTo>
                        <a:pt x="0" y="6667"/>
                      </a:lnTo>
                      <a:cubicBezTo>
                        <a:pt x="0" y="2857"/>
                        <a:pt x="2857" y="0"/>
                        <a:pt x="6667" y="0"/>
                      </a:cubicBezTo>
                      <a:lnTo>
                        <a:pt x="11430" y="0"/>
                      </a:lnTo>
                      <a:cubicBezTo>
                        <a:pt x="15240" y="0"/>
                        <a:pt x="18097" y="2857"/>
                        <a:pt x="18097" y="6667"/>
                      </a:cubicBezTo>
                      <a:lnTo>
                        <a:pt x="18097" y="166688"/>
                      </a:lnTo>
                      <a:cubicBezTo>
                        <a:pt x="18097"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F851C26-DEA4-4C8D-B434-701BF64C9458}"/>
                    </a:ext>
                  </a:extLst>
                </p:cNvPr>
                <p:cNvSpPr/>
                <p:nvPr/>
              </p:nvSpPr>
              <p:spPr>
                <a:xfrm>
                  <a:off x="10420576" y="3828731"/>
                  <a:ext cx="18097" cy="173355"/>
                </a:xfrm>
                <a:custGeom>
                  <a:avLst/>
                  <a:gdLst>
                    <a:gd name="connsiteX0" fmla="*/ 11430 w 18097"/>
                    <a:gd name="connsiteY0" fmla="*/ 173355 h 173355"/>
                    <a:gd name="connsiteX1" fmla="*/ 6668 w 18097"/>
                    <a:gd name="connsiteY1" fmla="*/ 173355 h 173355"/>
                    <a:gd name="connsiteX2" fmla="*/ 0 w 18097"/>
                    <a:gd name="connsiteY2" fmla="*/ 166688 h 173355"/>
                    <a:gd name="connsiteX3" fmla="*/ 0 w 18097"/>
                    <a:gd name="connsiteY3" fmla="*/ 6668 h 173355"/>
                    <a:gd name="connsiteX4" fmla="*/ 6668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8" y="173355"/>
                      </a:lnTo>
                      <a:cubicBezTo>
                        <a:pt x="2857" y="173355"/>
                        <a:pt x="0" y="170498"/>
                        <a:pt x="0" y="166688"/>
                      </a:cubicBezTo>
                      <a:lnTo>
                        <a:pt x="0" y="6668"/>
                      </a:lnTo>
                      <a:cubicBezTo>
                        <a:pt x="0" y="2858"/>
                        <a:pt x="2857" y="0"/>
                        <a:pt x="6668" y="0"/>
                      </a:cubicBezTo>
                      <a:lnTo>
                        <a:pt x="11430" y="0"/>
                      </a:lnTo>
                      <a:cubicBezTo>
                        <a:pt x="15240" y="0"/>
                        <a:pt x="18097" y="2858"/>
                        <a:pt x="18097" y="6668"/>
                      </a:cubicBezTo>
                      <a:lnTo>
                        <a:pt x="18097" y="166688"/>
                      </a:lnTo>
                      <a:cubicBezTo>
                        <a:pt x="18097" y="170498"/>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3C6CA84-E763-4429-907C-4D3CF9469F07}"/>
                    </a:ext>
                  </a:extLst>
                </p:cNvPr>
                <p:cNvSpPr/>
                <p:nvPr/>
              </p:nvSpPr>
              <p:spPr>
                <a:xfrm>
                  <a:off x="9624286" y="3686809"/>
                  <a:ext cx="1023937" cy="778192"/>
                </a:xfrm>
                <a:custGeom>
                  <a:avLst/>
                  <a:gdLst>
                    <a:gd name="connsiteX0" fmla="*/ 1007745 w 1023937"/>
                    <a:gd name="connsiteY0" fmla="*/ 8572 h 778192"/>
                    <a:gd name="connsiteX1" fmla="*/ 1009650 w 1023937"/>
                    <a:gd name="connsiteY1" fmla="*/ 177165 h 778192"/>
                    <a:gd name="connsiteX2" fmla="*/ 0 w 1023937"/>
                    <a:gd name="connsiteY2" fmla="*/ 759143 h 778192"/>
                    <a:gd name="connsiteX3" fmla="*/ 0 w 1023937"/>
                    <a:gd name="connsiteY3" fmla="*/ 778193 h 778192"/>
                    <a:gd name="connsiteX4" fmla="*/ 1023938 w 1023937"/>
                    <a:gd name="connsiteY4" fmla="*/ 186690 h 778192"/>
                    <a:gd name="connsiteX5" fmla="*/ 1023938 w 1023937"/>
                    <a:gd name="connsiteY5" fmla="*/ 0 h 7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7" h="778192">
                      <a:moveTo>
                        <a:pt x="1007745" y="8572"/>
                      </a:moveTo>
                      <a:lnTo>
                        <a:pt x="1009650" y="177165"/>
                      </a:lnTo>
                      <a:lnTo>
                        <a:pt x="0" y="759143"/>
                      </a:lnTo>
                      <a:lnTo>
                        <a:pt x="0" y="778193"/>
                      </a:lnTo>
                      <a:lnTo>
                        <a:pt x="1023938" y="186690"/>
                      </a:lnTo>
                      <a:lnTo>
                        <a:pt x="1023938" y="0"/>
                      </a:lnTo>
                      <a:close/>
                    </a:path>
                  </a:pathLst>
                </a:custGeom>
                <a:solidFill>
                  <a:srgbClr val="005FAA"/>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B28AC2F-C4B0-4348-A699-DCE7E195F37C}"/>
                    </a:ext>
                  </a:extLst>
                </p:cNvPr>
                <p:cNvSpPr/>
                <p:nvPr/>
              </p:nvSpPr>
              <p:spPr>
                <a:xfrm>
                  <a:off x="9621429" y="3954462"/>
                  <a:ext cx="1023937" cy="778192"/>
                </a:xfrm>
                <a:custGeom>
                  <a:avLst/>
                  <a:gdLst>
                    <a:gd name="connsiteX0" fmla="*/ 0 w 1023937"/>
                    <a:gd name="connsiteY0" fmla="*/ 596265 h 778192"/>
                    <a:gd name="connsiteX1" fmla="*/ 0 w 1023937"/>
                    <a:gd name="connsiteY1" fmla="*/ 778193 h 778192"/>
                    <a:gd name="connsiteX2" fmla="*/ 1023938 w 1023937"/>
                    <a:gd name="connsiteY2" fmla="*/ 193357 h 778192"/>
                    <a:gd name="connsiteX3" fmla="*/ 1023938 w 1023937"/>
                    <a:gd name="connsiteY3" fmla="*/ 0 h 778192"/>
                  </a:gdLst>
                  <a:ahLst/>
                  <a:cxnLst>
                    <a:cxn ang="0">
                      <a:pos x="connsiteX0" y="connsiteY0"/>
                    </a:cxn>
                    <a:cxn ang="0">
                      <a:pos x="connsiteX1" y="connsiteY1"/>
                    </a:cxn>
                    <a:cxn ang="0">
                      <a:pos x="connsiteX2" y="connsiteY2"/>
                    </a:cxn>
                    <a:cxn ang="0">
                      <a:pos x="connsiteX3" y="connsiteY3"/>
                    </a:cxn>
                  </a:cxnLst>
                  <a:rect l="l" t="t" r="r" b="b"/>
                  <a:pathLst>
                    <a:path w="1023937" h="778192">
                      <a:moveTo>
                        <a:pt x="0" y="596265"/>
                      </a:moveTo>
                      <a:lnTo>
                        <a:pt x="0" y="778193"/>
                      </a:lnTo>
                      <a:lnTo>
                        <a:pt x="1023938" y="193357"/>
                      </a:lnTo>
                      <a:lnTo>
                        <a:pt x="1023938" y="0"/>
                      </a:lnTo>
                      <a:close/>
                    </a:path>
                  </a:pathLst>
                </a:custGeom>
                <a:solidFill>
                  <a:srgbClr val="0075B4"/>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B8CB0626-A72C-4CF1-B866-C59CBF0DBD64}"/>
                    </a:ext>
                  </a:extLst>
                </p:cNvPr>
                <p:cNvSpPr/>
                <p:nvPr/>
              </p:nvSpPr>
              <p:spPr>
                <a:xfrm>
                  <a:off x="9794783" y="4450714"/>
                  <a:ext cx="18245" cy="173354"/>
                </a:xfrm>
                <a:custGeom>
                  <a:avLst/>
                  <a:gdLst>
                    <a:gd name="connsiteX0" fmla="*/ 11430 w 18245"/>
                    <a:gd name="connsiteY0" fmla="*/ 173355 h 173354"/>
                    <a:gd name="connsiteX1" fmla="*/ 6668 w 18245"/>
                    <a:gd name="connsiteY1" fmla="*/ 173355 h 173354"/>
                    <a:gd name="connsiteX2" fmla="*/ 0 w 18245"/>
                    <a:gd name="connsiteY2" fmla="*/ 166688 h 173354"/>
                    <a:gd name="connsiteX3" fmla="*/ 0 w 18245"/>
                    <a:gd name="connsiteY3" fmla="*/ 6667 h 173354"/>
                    <a:gd name="connsiteX4" fmla="*/ 6668 w 18245"/>
                    <a:gd name="connsiteY4" fmla="*/ 0 h 173354"/>
                    <a:gd name="connsiteX5" fmla="*/ 11430 w 18245"/>
                    <a:gd name="connsiteY5" fmla="*/ 0 h 173354"/>
                    <a:gd name="connsiteX6" fmla="*/ 18098 w 18245"/>
                    <a:gd name="connsiteY6" fmla="*/ 6667 h 173354"/>
                    <a:gd name="connsiteX7" fmla="*/ 18098 w 18245"/>
                    <a:gd name="connsiteY7" fmla="*/ 166688 h 173354"/>
                    <a:gd name="connsiteX8" fmla="*/ 11430 w 18245"/>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4">
                      <a:moveTo>
                        <a:pt x="11430" y="173355"/>
                      </a:moveTo>
                      <a:lnTo>
                        <a:pt x="6668" y="173355"/>
                      </a:lnTo>
                      <a:cubicBezTo>
                        <a:pt x="2858" y="173355"/>
                        <a:pt x="0" y="170497"/>
                        <a:pt x="0" y="166688"/>
                      </a:cubicBezTo>
                      <a:lnTo>
                        <a:pt x="0" y="6667"/>
                      </a:lnTo>
                      <a:cubicBezTo>
                        <a:pt x="0" y="2857"/>
                        <a:pt x="2858" y="0"/>
                        <a:pt x="6668" y="0"/>
                      </a:cubicBezTo>
                      <a:lnTo>
                        <a:pt x="11430" y="0"/>
                      </a:lnTo>
                      <a:cubicBezTo>
                        <a:pt x="15240" y="0"/>
                        <a:pt x="18098" y="2857"/>
                        <a:pt x="18098" y="6667"/>
                      </a:cubicBezTo>
                      <a:lnTo>
                        <a:pt x="18098" y="166688"/>
                      </a:lnTo>
                      <a:cubicBezTo>
                        <a:pt x="19050"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9850A374-1645-407C-A514-FD94AF050D0F}"/>
                    </a:ext>
                  </a:extLst>
                </p:cNvPr>
                <p:cNvSpPr/>
                <p:nvPr/>
              </p:nvSpPr>
              <p:spPr>
                <a:xfrm>
                  <a:off x="10003381" y="4333556"/>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8"/>
                        <a:pt x="0" y="166688"/>
                      </a:cubicBezTo>
                      <a:lnTo>
                        <a:pt x="0" y="6668"/>
                      </a:lnTo>
                      <a:cubicBezTo>
                        <a:pt x="0" y="2858"/>
                        <a:pt x="2857" y="0"/>
                        <a:pt x="6667" y="0"/>
                      </a:cubicBezTo>
                      <a:lnTo>
                        <a:pt x="11430" y="0"/>
                      </a:lnTo>
                      <a:cubicBezTo>
                        <a:pt x="15240" y="0"/>
                        <a:pt x="18097" y="2858"/>
                        <a:pt x="18097" y="6668"/>
                      </a:cubicBezTo>
                      <a:lnTo>
                        <a:pt x="18097" y="166688"/>
                      </a:lnTo>
                      <a:cubicBezTo>
                        <a:pt x="18097" y="169545"/>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DC8B7784-E47A-4AFD-A101-3C84198FA448}"/>
                    </a:ext>
                  </a:extLst>
                </p:cNvPr>
                <p:cNvSpPr/>
                <p:nvPr/>
              </p:nvSpPr>
              <p:spPr>
                <a:xfrm>
                  <a:off x="10211979" y="4214494"/>
                  <a:ext cx="18097" cy="174307"/>
                </a:xfrm>
                <a:custGeom>
                  <a:avLst/>
                  <a:gdLst>
                    <a:gd name="connsiteX0" fmla="*/ 11430 w 18097"/>
                    <a:gd name="connsiteY0" fmla="*/ 174308 h 174307"/>
                    <a:gd name="connsiteX1" fmla="*/ 6667 w 18097"/>
                    <a:gd name="connsiteY1" fmla="*/ 174308 h 174307"/>
                    <a:gd name="connsiteX2" fmla="*/ 0 w 18097"/>
                    <a:gd name="connsiteY2" fmla="*/ 167640 h 174307"/>
                    <a:gd name="connsiteX3" fmla="*/ 0 w 18097"/>
                    <a:gd name="connsiteY3" fmla="*/ 6668 h 174307"/>
                    <a:gd name="connsiteX4" fmla="*/ 6667 w 18097"/>
                    <a:gd name="connsiteY4" fmla="*/ 0 h 174307"/>
                    <a:gd name="connsiteX5" fmla="*/ 11430 w 18097"/>
                    <a:gd name="connsiteY5" fmla="*/ 0 h 174307"/>
                    <a:gd name="connsiteX6" fmla="*/ 18097 w 18097"/>
                    <a:gd name="connsiteY6" fmla="*/ 6668 h 174307"/>
                    <a:gd name="connsiteX7" fmla="*/ 18097 w 18097"/>
                    <a:gd name="connsiteY7" fmla="*/ 166688 h 174307"/>
                    <a:gd name="connsiteX8" fmla="*/ 11430 w 18097"/>
                    <a:gd name="connsiteY8" fmla="*/ 174308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4307">
                      <a:moveTo>
                        <a:pt x="11430" y="174308"/>
                      </a:moveTo>
                      <a:lnTo>
                        <a:pt x="6667" y="174308"/>
                      </a:lnTo>
                      <a:cubicBezTo>
                        <a:pt x="2857" y="174308"/>
                        <a:pt x="0" y="171450"/>
                        <a:pt x="0" y="167640"/>
                      </a:cubicBezTo>
                      <a:lnTo>
                        <a:pt x="0" y="6668"/>
                      </a:lnTo>
                      <a:cubicBezTo>
                        <a:pt x="0" y="2858"/>
                        <a:pt x="2857" y="0"/>
                        <a:pt x="6667" y="0"/>
                      </a:cubicBezTo>
                      <a:lnTo>
                        <a:pt x="11430" y="0"/>
                      </a:lnTo>
                      <a:cubicBezTo>
                        <a:pt x="15240" y="0"/>
                        <a:pt x="18097" y="2858"/>
                        <a:pt x="18097" y="6668"/>
                      </a:cubicBezTo>
                      <a:lnTo>
                        <a:pt x="18097" y="166688"/>
                      </a:lnTo>
                      <a:cubicBezTo>
                        <a:pt x="18097" y="170498"/>
                        <a:pt x="14288" y="174308"/>
                        <a:pt x="11430" y="174308"/>
                      </a:cubicBezTo>
                      <a:close/>
                    </a:path>
                  </a:pathLst>
                </a:custGeom>
                <a:solidFill>
                  <a:srgbClr val="005FAA"/>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01773F9-35BE-47D9-AF3D-1C37234A697A}"/>
                    </a:ext>
                  </a:extLst>
                </p:cNvPr>
                <p:cNvSpPr/>
                <p:nvPr/>
              </p:nvSpPr>
              <p:spPr>
                <a:xfrm>
                  <a:off x="10419623" y="4097337"/>
                  <a:ext cx="18097" cy="173355"/>
                </a:xfrm>
                <a:custGeom>
                  <a:avLst/>
                  <a:gdLst>
                    <a:gd name="connsiteX0" fmla="*/ 11430 w 18097"/>
                    <a:gd name="connsiteY0" fmla="*/ 173355 h 173355"/>
                    <a:gd name="connsiteX1" fmla="*/ 6668 w 18097"/>
                    <a:gd name="connsiteY1" fmla="*/ 173355 h 173355"/>
                    <a:gd name="connsiteX2" fmla="*/ 0 w 18097"/>
                    <a:gd name="connsiteY2" fmla="*/ 166688 h 173355"/>
                    <a:gd name="connsiteX3" fmla="*/ 0 w 18097"/>
                    <a:gd name="connsiteY3" fmla="*/ 6668 h 173355"/>
                    <a:gd name="connsiteX4" fmla="*/ 6668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8" y="173355"/>
                      </a:lnTo>
                      <a:cubicBezTo>
                        <a:pt x="2858" y="173355"/>
                        <a:pt x="0" y="170497"/>
                        <a:pt x="0" y="166688"/>
                      </a:cubicBezTo>
                      <a:lnTo>
                        <a:pt x="0" y="6668"/>
                      </a:lnTo>
                      <a:cubicBezTo>
                        <a:pt x="0" y="2857"/>
                        <a:pt x="2858" y="0"/>
                        <a:pt x="6668" y="0"/>
                      </a:cubicBezTo>
                      <a:lnTo>
                        <a:pt x="11430" y="0"/>
                      </a:lnTo>
                      <a:cubicBezTo>
                        <a:pt x="15240" y="0"/>
                        <a:pt x="18097" y="2857"/>
                        <a:pt x="18097" y="6668"/>
                      </a:cubicBezTo>
                      <a:lnTo>
                        <a:pt x="18097" y="166688"/>
                      </a:lnTo>
                      <a:cubicBezTo>
                        <a:pt x="18097"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94CA38D-2FE2-407D-B6D9-76AEB0EA97E1}"/>
                    </a:ext>
                  </a:extLst>
                </p:cNvPr>
                <p:cNvSpPr/>
                <p:nvPr/>
              </p:nvSpPr>
              <p:spPr>
                <a:xfrm>
                  <a:off x="9623333" y="3954462"/>
                  <a:ext cx="1023937" cy="778192"/>
                </a:xfrm>
                <a:custGeom>
                  <a:avLst/>
                  <a:gdLst>
                    <a:gd name="connsiteX0" fmla="*/ 1007745 w 1023937"/>
                    <a:gd name="connsiteY0" fmla="*/ 8572 h 778192"/>
                    <a:gd name="connsiteX1" fmla="*/ 1009650 w 1023937"/>
                    <a:gd name="connsiteY1" fmla="*/ 178118 h 778192"/>
                    <a:gd name="connsiteX2" fmla="*/ 0 w 1023937"/>
                    <a:gd name="connsiteY2" fmla="*/ 759143 h 778192"/>
                    <a:gd name="connsiteX3" fmla="*/ 0 w 1023937"/>
                    <a:gd name="connsiteY3" fmla="*/ 778193 h 778192"/>
                    <a:gd name="connsiteX4" fmla="*/ 1023938 w 1023937"/>
                    <a:gd name="connsiteY4" fmla="*/ 187643 h 778192"/>
                    <a:gd name="connsiteX5" fmla="*/ 1023938 w 1023937"/>
                    <a:gd name="connsiteY5" fmla="*/ 0 h 7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7" h="778192">
                      <a:moveTo>
                        <a:pt x="1007745" y="8572"/>
                      </a:moveTo>
                      <a:lnTo>
                        <a:pt x="1009650" y="178118"/>
                      </a:lnTo>
                      <a:lnTo>
                        <a:pt x="0" y="759143"/>
                      </a:lnTo>
                      <a:lnTo>
                        <a:pt x="0" y="778193"/>
                      </a:lnTo>
                      <a:lnTo>
                        <a:pt x="1023938" y="187643"/>
                      </a:lnTo>
                      <a:lnTo>
                        <a:pt x="1023938" y="0"/>
                      </a:lnTo>
                      <a:close/>
                    </a:path>
                  </a:pathLst>
                </a:custGeom>
                <a:solidFill>
                  <a:srgbClr val="005FAA"/>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83997C9B-303E-40FF-8416-2CD758056A25}"/>
                    </a:ext>
                  </a:extLst>
                </p:cNvPr>
                <p:cNvSpPr/>
                <p:nvPr/>
              </p:nvSpPr>
              <p:spPr>
                <a:xfrm>
                  <a:off x="9620476" y="4223067"/>
                  <a:ext cx="1023937" cy="778192"/>
                </a:xfrm>
                <a:custGeom>
                  <a:avLst/>
                  <a:gdLst>
                    <a:gd name="connsiteX0" fmla="*/ 0 w 1023937"/>
                    <a:gd name="connsiteY0" fmla="*/ 596265 h 778192"/>
                    <a:gd name="connsiteX1" fmla="*/ 0 w 1023937"/>
                    <a:gd name="connsiteY1" fmla="*/ 778192 h 778192"/>
                    <a:gd name="connsiteX2" fmla="*/ 1023938 w 1023937"/>
                    <a:gd name="connsiteY2" fmla="*/ 193357 h 778192"/>
                    <a:gd name="connsiteX3" fmla="*/ 1023938 w 1023937"/>
                    <a:gd name="connsiteY3" fmla="*/ 0 h 778192"/>
                  </a:gdLst>
                  <a:ahLst/>
                  <a:cxnLst>
                    <a:cxn ang="0">
                      <a:pos x="connsiteX0" y="connsiteY0"/>
                    </a:cxn>
                    <a:cxn ang="0">
                      <a:pos x="connsiteX1" y="connsiteY1"/>
                    </a:cxn>
                    <a:cxn ang="0">
                      <a:pos x="connsiteX2" y="connsiteY2"/>
                    </a:cxn>
                    <a:cxn ang="0">
                      <a:pos x="connsiteX3" y="connsiteY3"/>
                    </a:cxn>
                  </a:cxnLst>
                  <a:rect l="l" t="t" r="r" b="b"/>
                  <a:pathLst>
                    <a:path w="1023937" h="778192">
                      <a:moveTo>
                        <a:pt x="0" y="596265"/>
                      </a:moveTo>
                      <a:lnTo>
                        <a:pt x="0" y="778192"/>
                      </a:lnTo>
                      <a:lnTo>
                        <a:pt x="1023938" y="193357"/>
                      </a:lnTo>
                      <a:lnTo>
                        <a:pt x="1023938" y="0"/>
                      </a:lnTo>
                      <a:close/>
                    </a:path>
                  </a:pathLst>
                </a:custGeom>
                <a:solidFill>
                  <a:srgbClr val="0075B4"/>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A59C5B25-08DA-4142-9AF5-C50A3276676C}"/>
                    </a:ext>
                  </a:extLst>
                </p:cNvPr>
                <p:cNvSpPr/>
                <p:nvPr/>
              </p:nvSpPr>
              <p:spPr>
                <a:xfrm>
                  <a:off x="9793831" y="4719319"/>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8"/>
                        <a:pt x="0" y="166688"/>
                      </a:cubicBezTo>
                      <a:lnTo>
                        <a:pt x="0" y="6668"/>
                      </a:lnTo>
                      <a:cubicBezTo>
                        <a:pt x="0" y="2858"/>
                        <a:pt x="2857" y="0"/>
                        <a:pt x="6667" y="0"/>
                      </a:cubicBezTo>
                      <a:lnTo>
                        <a:pt x="11430" y="0"/>
                      </a:lnTo>
                      <a:cubicBezTo>
                        <a:pt x="15240" y="0"/>
                        <a:pt x="18097" y="2858"/>
                        <a:pt x="18097" y="6668"/>
                      </a:cubicBezTo>
                      <a:lnTo>
                        <a:pt x="18097" y="166688"/>
                      </a:lnTo>
                      <a:cubicBezTo>
                        <a:pt x="18097" y="170498"/>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4AC124BF-919B-42FE-811B-4B55787AAD49}"/>
                    </a:ext>
                  </a:extLst>
                </p:cNvPr>
                <p:cNvSpPr/>
                <p:nvPr/>
              </p:nvSpPr>
              <p:spPr>
                <a:xfrm>
                  <a:off x="10002429" y="4601209"/>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7"/>
                        <a:pt x="0" y="166688"/>
                      </a:cubicBezTo>
                      <a:lnTo>
                        <a:pt x="0" y="6668"/>
                      </a:lnTo>
                      <a:cubicBezTo>
                        <a:pt x="0" y="2858"/>
                        <a:pt x="2857" y="0"/>
                        <a:pt x="6667" y="0"/>
                      </a:cubicBezTo>
                      <a:lnTo>
                        <a:pt x="11430" y="0"/>
                      </a:lnTo>
                      <a:cubicBezTo>
                        <a:pt x="15240" y="0"/>
                        <a:pt x="18097" y="2858"/>
                        <a:pt x="18097" y="6668"/>
                      </a:cubicBezTo>
                      <a:lnTo>
                        <a:pt x="18097" y="166688"/>
                      </a:lnTo>
                      <a:cubicBezTo>
                        <a:pt x="18097"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66C1EBEA-9027-4BC3-B317-A70528CBFF8E}"/>
                    </a:ext>
                  </a:extLst>
                </p:cNvPr>
                <p:cNvSpPr/>
                <p:nvPr/>
              </p:nvSpPr>
              <p:spPr>
                <a:xfrm>
                  <a:off x="10210073" y="4483099"/>
                  <a:ext cx="18245" cy="173355"/>
                </a:xfrm>
                <a:custGeom>
                  <a:avLst/>
                  <a:gdLst>
                    <a:gd name="connsiteX0" fmla="*/ 11430 w 18245"/>
                    <a:gd name="connsiteY0" fmla="*/ 173355 h 173355"/>
                    <a:gd name="connsiteX1" fmla="*/ 6668 w 18245"/>
                    <a:gd name="connsiteY1" fmla="*/ 173355 h 173355"/>
                    <a:gd name="connsiteX2" fmla="*/ 0 w 18245"/>
                    <a:gd name="connsiteY2" fmla="*/ 166688 h 173355"/>
                    <a:gd name="connsiteX3" fmla="*/ 0 w 18245"/>
                    <a:gd name="connsiteY3" fmla="*/ 6668 h 173355"/>
                    <a:gd name="connsiteX4" fmla="*/ 6668 w 18245"/>
                    <a:gd name="connsiteY4" fmla="*/ 0 h 173355"/>
                    <a:gd name="connsiteX5" fmla="*/ 11430 w 18245"/>
                    <a:gd name="connsiteY5" fmla="*/ 0 h 173355"/>
                    <a:gd name="connsiteX6" fmla="*/ 18097 w 18245"/>
                    <a:gd name="connsiteY6" fmla="*/ 6668 h 173355"/>
                    <a:gd name="connsiteX7" fmla="*/ 18097 w 18245"/>
                    <a:gd name="connsiteY7" fmla="*/ 166688 h 173355"/>
                    <a:gd name="connsiteX8" fmla="*/ 11430 w 18245"/>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5">
                      <a:moveTo>
                        <a:pt x="11430" y="173355"/>
                      </a:moveTo>
                      <a:lnTo>
                        <a:pt x="6668" y="173355"/>
                      </a:lnTo>
                      <a:cubicBezTo>
                        <a:pt x="2858" y="173355"/>
                        <a:pt x="0" y="170497"/>
                        <a:pt x="0" y="166688"/>
                      </a:cubicBezTo>
                      <a:lnTo>
                        <a:pt x="0" y="6668"/>
                      </a:lnTo>
                      <a:cubicBezTo>
                        <a:pt x="0" y="2857"/>
                        <a:pt x="2858" y="0"/>
                        <a:pt x="6668" y="0"/>
                      </a:cubicBezTo>
                      <a:lnTo>
                        <a:pt x="11430" y="0"/>
                      </a:lnTo>
                      <a:cubicBezTo>
                        <a:pt x="15240" y="0"/>
                        <a:pt x="18097" y="2857"/>
                        <a:pt x="18097" y="6668"/>
                      </a:cubicBezTo>
                      <a:lnTo>
                        <a:pt x="18097" y="166688"/>
                      </a:lnTo>
                      <a:cubicBezTo>
                        <a:pt x="19050"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CE97DF8A-4B06-4A3A-B516-68E711A5F467}"/>
                    </a:ext>
                  </a:extLst>
                </p:cNvPr>
                <p:cNvSpPr/>
                <p:nvPr/>
              </p:nvSpPr>
              <p:spPr>
                <a:xfrm>
                  <a:off x="10418671" y="4364989"/>
                  <a:ext cx="18097" cy="173354"/>
                </a:xfrm>
                <a:custGeom>
                  <a:avLst/>
                  <a:gdLst>
                    <a:gd name="connsiteX0" fmla="*/ 11430 w 18097"/>
                    <a:gd name="connsiteY0" fmla="*/ 173355 h 173354"/>
                    <a:gd name="connsiteX1" fmla="*/ 6668 w 18097"/>
                    <a:gd name="connsiteY1" fmla="*/ 173355 h 173354"/>
                    <a:gd name="connsiteX2" fmla="*/ 0 w 18097"/>
                    <a:gd name="connsiteY2" fmla="*/ 166688 h 173354"/>
                    <a:gd name="connsiteX3" fmla="*/ 0 w 18097"/>
                    <a:gd name="connsiteY3" fmla="*/ 6667 h 173354"/>
                    <a:gd name="connsiteX4" fmla="*/ 6668 w 18097"/>
                    <a:gd name="connsiteY4" fmla="*/ 0 h 173354"/>
                    <a:gd name="connsiteX5" fmla="*/ 11430 w 18097"/>
                    <a:gd name="connsiteY5" fmla="*/ 0 h 173354"/>
                    <a:gd name="connsiteX6" fmla="*/ 18098 w 18097"/>
                    <a:gd name="connsiteY6" fmla="*/ 6667 h 173354"/>
                    <a:gd name="connsiteX7" fmla="*/ 18098 w 18097"/>
                    <a:gd name="connsiteY7" fmla="*/ 166688 h 173354"/>
                    <a:gd name="connsiteX8" fmla="*/ 11430 w 18097"/>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4">
                      <a:moveTo>
                        <a:pt x="11430" y="173355"/>
                      </a:moveTo>
                      <a:lnTo>
                        <a:pt x="6668" y="173355"/>
                      </a:lnTo>
                      <a:cubicBezTo>
                        <a:pt x="2858" y="173355"/>
                        <a:pt x="0" y="170497"/>
                        <a:pt x="0" y="166688"/>
                      </a:cubicBezTo>
                      <a:lnTo>
                        <a:pt x="0" y="6667"/>
                      </a:lnTo>
                      <a:cubicBezTo>
                        <a:pt x="0" y="2857"/>
                        <a:pt x="2858" y="0"/>
                        <a:pt x="6668" y="0"/>
                      </a:cubicBezTo>
                      <a:lnTo>
                        <a:pt x="11430" y="0"/>
                      </a:lnTo>
                      <a:cubicBezTo>
                        <a:pt x="15240" y="0"/>
                        <a:pt x="18098" y="2857"/>
                        <a:pt x="18098" y="6667"/>
                      </a:cubicBezTo>
                      <a:lnTo>
                        <a:pt x="18098" y="166688"/>
                      </a:lnTo>
                      <a:cubicBezTo>
                        <a:pt x="18098"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D977492C-6C76-4AC4-B7C6-39568425D505}"/>
                    </a:ext>
                  </a:extLst>
                </p:cNvPr>
                <p:cNvSpPr/>
                <p:nvPr/>
              </p:nvSpPr>
              <p:spPr>
                <a:xfrm>
                  <a:off x="9622381" y="4223067"/>
                  <a:ext cx="1023937" cy="778192"/>
                </a:xfrm>
                <a:custGeom>
                  <a:avLst/>
                  <a:gdLst>
                    <a:gd name="connsiteX0" fmla="*/ 1007745 w 1023937"/>
                    <a:gd name="connsiteY0" fmla="*/ 8572 h 778192"/>
                    <a:gd name="connsiteX1" fmla="*/ 1009650 w 1023937"/>
                    <a:gd name="connsiteY1" fmla="*/ 177165 h 778192"/>
                    <a:gd name="connsiteX2" fmla="*/ 0 w 1023937"/>
                    <a:gd name="connsiteY2" fmla="*/ 759142 h 778192"/>
                    <a:gd name="connsiteX3" fmla="*/ 0 w 1023937"/>
                    <a:gd name="connsiteY3" fmla="*/ 778192 h 778192"/>
                    <a:gd name="connsiteX4" fmla="*/ 1023938 w 1023937"/>
                    <a:gd name="connsiteY4" fmla="*/ 186690 h 778192"/>
                    <a:gd name="connsiteX5" fmla="*/ 1023938 w 1023937"/>
                    <a:gd name="connsiteY5" fmla="*/ 0 h 7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7" h="778192">
                      <a:moveTo>
                        <a:pt x="1007745" y="8572"/>
                      </a:moveTo>
                      <a:lnTo>
                        <a:pt x="1009650" y="177165"/>
                      </a:lnTo>
                      <a:lnTo>
                        <a:pt x="0" y="759142"/>
                      </a:lnTo>
                      <a:lnTo>
                        <a:pt x="0" y="778192"/>
                      </a:lnTo>
                      <a:lnTo>
                        <a:pt x="1023938" y="186690"/>
                      </a:lnTo>
                      <a:lnTo>
                        <a:pt x="1023938" y="0"/>
                      </a:lnTo>
                      <a:close/>
                    </a:path>
                  </a:pathLst>
                </a:custGeom>
                <a:solidFill>
                  <a:srgbClr val="005FAA"/>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1A130330-53FA-4F50-80E0-8A8381B03FA4}"/>
                    </a:ext>
                  </a:extLst>
                </p:cNvPr>
                <p:cNvSpPr/>
                <p:nvPr/>
              </p:nvSpPr>
              <p:spPr>
                <a:xfrm>
                  <a:off x="9619523" y="4491671"/>
                  <a:ext cx="1023937" cy="778192"/>
                </a:xfrm>
                <a:custGeom>
                  <a:avLst/>
                  <a:gdLst>
                    <a:gd name="connsiteX0" fmla="*/ 0 w 1023937"/>
                    <a:gd name="connsiteY0" fmla="*/ 595313 h 778192"/>
                    <a:gd name="connsiteX1" fmla="*/ 0 w 1023937"/>
                    <a:gd name="connsiteY1" fmla="*/ 778193 h 778192"/>
                    <a:gd name="connsiteX2" fmla="*/ 1023938 w 1023937"/>
                    <a:gd name="connsiteY2" fmla="*/ 192405 h 778192"/>
                    <a:gd name="connsiteX3" fmla="*/ 1023938 w 1023937"/>
                    <a:gd name="connsiteY3" fmla="*/ 0 h 778192"/>
                  </a:gdLst>
                  <a:ahLst/>
                  <a:cxnLst>
                    <a:cxn ang="0">
                      <a:pos x="connsiteX0" y="connsiteY0"/>
                    </a:cxn>
                    <a:cxn ang="0">
                      <a:pos x="connsiteX1" y="connsiteY1"/>
                    </a:cxn>
                    <a:cxn ang="0">
                      <a:pos x="connsiteX2" y="connsiteY2"/>
                    </a:cxn>
                    <a:cxn ang="0">
                      <a:pos x="connsiteX3" y="connsiteY3"/>
                    </a:cxn>
                  </a:cxnLst>
                  <a:rect l="l" t="t" r="r" b="b"/>
                  <a:pathLst>
                    <a:path w="1023937" h="778192">
                      <a:moveTo>
                        <a:pt x="0" y="595313"/>
                      </a:moveTo>
                      <a:lnTo>
                        <a:pt x="0" y="778193"/>
                      </a:lnTo>
                      <a:lnTo>
                        <a:pt x="1023938" y="192405"/>
                      </a:lnTo>
                      <a:lnTo>
                        <a:pt x="1023938" y="0"/>
                      </a:lnTo>
                      <a:close/>
                    </a:path>
                  </a:pathLst>
                </a:custGeom>
                <a:solidFill>
                  <a:srgbClr val="0075B4"/>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97C06292-E9B7-472E-BC10-C6237CE122E5}"/>
                    </a:ext>
                  </a:extLst>
                </p:cNvPr>
                <p:cNvSpPr/>
                <p:nvPr/>
              </p:nvSpPr>
              <p:spPr>
                <a:xfrm>
                  <a:off x="9792879" y="4987924"/>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7"/>
                        <a:pt x="0" y="166688"/>
                      </a:cubicBezTo>
                      <a:lnTo>
                        <a:pt x="0" y="6668"/>
                      </a:lnTo>
                      <a:cubicBezTo>
                        <a:pt x="0" y="2857"/>
                        <a:pt x="2857" y="0"/>
                        <a:pt x="6667" y="0"/>
                      </a:cubicBezTo>
                      <a:lnTo>
                        <a:pt x="11430" y="0"/>
                      </a:lnTo>
                      <a:cubicBezTo>
                        <a:pt x="15240" y="0"/>
                        <a:pt x="18097" y="2857"/>
                        <a:pt x="18097" y="6668"/>
                      </a:cubicBezTo>
                      <a:lnTo>
                        <a:pt x="18097" y="166688"/>
                      </a:lnTo>
                      <a:cubicBezTo>
                        <a:pt x="18097" y="169545"/>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8F5F6BF-14BC-4049-9CA2-16076A9D0E88}"/>
                    </a:ext>
                  </a:extLst>
                </p:cNvPr>
                <p:cNvSpPr/>
                <p:nvPr/>
              </p:nvSpPr>
              <p:spPr>
                <a:xfrm>
                  <a:off x="10001476" y="4869814"/>
                  <a:ext cx="18097" cy="173354"/>
                </a:xfrm>
                <a:custGeom>
                  <a:avLst/>
                  <a:gdLst>
                    <a:gd name="connsiteX0" fmla="*/ 11430 w 18097"/>
                    <a:gd name="connsiteY0" fmla="*/ 173355 h 173354"/>
                    <a:gd name="connsiteX1" fmla="*/ 6668 w 18097"/>
                    <a:gd name="connsiteY1" fmla="*/ 173355 h 173354"/>
                    <a:gd name="connsiteX2" fmla="*/ 0 w 18097"/>
                    <a:gd name="connsiteY2" fmla="*/ 166688 h 173354"/>
                    <a:gd name="connsiteX3" fmla="*/ 0 w 18097"/>
                    <a:gd name="connsiteY3" fmla="*/ 6667 h 173354"/>
                    <a:gd name="connsiteX4" fmla="*/ 6668 w 18097"/>
                    <a:gd name="connsiteY4" fmla="*/ 0 h 173354"/>
                    <a:gd name="connsiteX5" fmla="*/ 11430 w 18097"/>
                    <a:gd name="connsiteY5" fmla="*/ 0 h 173354"/>
                    <a:gd name="connsiteX6" fmla="*/ 18097 w 18097"/>
                    <a:gd name="connsiteY6" fmla="*/ 6667 h 173354"/>
                    <a:gd name="connsiteX7" fmla="*/ 18097 w 18097"/>
                    <a:gd name="connsiteY7" fmla="*/ 166688 h 173354"/>
                    <a:gd name="connsiteX8" fmla="*/ 11430 w 18097"/>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4">
                      <a:moveTo>
                        <a:pt x="11430" y="173355"/>
                      </a:moveTo>
                      <a:lnTo>
                        <a:pt x="6668" y="173355"/>
                      </a:lnTo>
                      <a:cubicBezTo>
                        <a:pt x="2857" y="173355"/>
                        <a:pt x="0" y="170497"/>
                        <a:pt x="0" y="166688"/>
                      </a:cubicBezTo>
                      <a:lnTo>
                        <a:pt x="0" y="6667"/>
                      </a:lnTo>
                      <a:cubicBezTo>
                        <a:pt x="0" y="2857"/>
                        <a:pt x="2857" y="0"/>
                        <a:pt x="6668" y="0"/>
                      </a:cubicBezTo>
                      <a:lnTo>
                        <a:pt x="11430" y="0"/>
                      </a:lnTo>
                      <a:cubicBezTo>
                        <a:pt x="15240" y="0"/>
                        <a:pt x="18097" y="2857"/>
                        <a:pt x="18097" y="6667"/>
                      </a:cubicBezTo>
                      <a:lnTo>
                        <a:pt x="18097" y="166688"/>
                      </a:lnTo>
                      <a:cubicBezTo>
                        <a:pt x="18097"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B7CE912C-B88A-4A49-A34B-491A6C02EA0C}"/>
                    </a:ext>
                  </a:extLst>
                </p:cNvPr>
                <p:cNvSpPr/>
                <p:nvPr/>
              </p:nvSpPr>
              <p:spPr>
                <a:xfrm>
                  <a:off x="10209121" y="4751704"/>
                  <a:ext cx="18245" cy="173354"/>
                </a:xfrm>
                <a:custGeom>
                  <a:avLst/>
                  <a:gdLst>
                    <a:gd name="connsiteX0" fmla="*/ 11430 w 18245"/>
                    <a:gd name="connsiteY0" fmla="*/ 173355 h 173354"/>
                    <a:gd name="connsiteX1" fmla="*/ 6668 w 18245"/>
                    <a:gd name="connsiteY1" fmla="*/ 173355 h 173354"/>
                    <a:gd name="connsiteX2" fmla="*/ 0 w 18245"/>
                    <a:gd name="connsiteY2" fmla="*/ 166688 h 173354"/>
                    <a:gd name="connsiteX3" fmla="*/ 0 w 18245"/>
                    <a:gd name="connsiteY3" fmla="*/ 6667 h 173354"/>
                    <a:gd name="connsiteX4" fmla="*/ 6668 w 18245"/>
                    <a:gd name="connsiteY4" fmla="*/ 0 h 173354"/>
                    <a:gd name="connsiteX5" fmla="*/ 11430 w 18245"/>
                    <a:gd name="connsiteY5" fmla="*/ 0 h 173354"/>
                    <a:gd name="connsiteX6" fmla="*/ 18098 w 18245"/>
                    <a:gd name="connsiteY6" fmla="*/ 6667 h 173354"/>
                    <a:gd name="connsiteX7" fmla="*/ 18098 w 18245"/>
                    <a:gd name="connsiteY7" fmla="*/ 166688 h 173354"/>
                    <a:gd name="connsiteX8" fmla="*/ 11430 w 18245"/>
                    <a:gd name="connsiteY8" fmla="*/ 173355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 h="173354">
                      <a:moveTo>
                        <a:pt x="11430" y="173355"/>
                      </a:moveTo>
                      <a:lnTo>
                        <a:pt x="6668" y="173355"/>
                      </a:lnTo>
                      <a:cubicBezTo>
                        <a:pt x="2858" y="173355"/>
                        <a:pt x="0" y="170497"/>
                        <a:pt x="0" y="166688"/>
                      </a:cubicBezTo>
                      <a:lnTo>
                        <a:pt x="0" y="6667"/>
                      </a:lnTo>
                      <a:cubicBezTo>
                        <a:pt x="0" y="2857"/>
                        <a:pt x="2858" y="0"/>
                        <a:pt x="6668" y="0"/>
                      </a:cubicBezTo>
                      <a:lnTo>
                        <a:pt x="11430" y="0"/>
                      </a:lnTo>
                      <a:cubicBezTo>
                        <a:pt x="15240" y="0"/>
                        <a:pt x="18098" y="2857"/>
                        <a:pt x="18098" y="6667"/>
                      </a:cubicBezTo>
                      <a:lnTo>
                        <a:pt x="18098" y="166688"/>
                      </a:lnTo>
                      <a:cubicBezTo>
                        <a:pt x="19050" y="170497"/>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04C34B59-64F3-48ED-A2B9-6B05C2DEEE38}"/>
                    </a:ext>
                  </a:extLst>
                </p:cNvPr>
                <p:cNvSpPr/>
                <p:nvPr/>
              </p:nvSpPr>
              <p:spPr>
                <a:xfrm>
                  <a:off x="10417719" y="4633594"/>
                  <a:ext cx="18097" cy="173355"/>
                </a:xfrm>
                <a:custGeom>
                  <a:avLst/>
                  <a:gdLst>
                    <a:gd name="connsiteX0" fmla="*/ 11430 w 18097"/>
                    <a:gd name="connsiteY0" fmla="*/ 173355 h 173355"/>
                    <a:gd name="connsiteX1" fmla="*/ 6667 w 18097"/>
                    <a:gd name="connsiteY1" fmla="*/ 173355 h 173355"/>
                    <a:gd name="connsiteX2" fmla="*/ 0 w 18097"/>
                    <a:gd name="connsiteY2" fmla="*/ 166688 h 173355"/>
                    <a:gd name="connsiteX3" fmla="*/ 0 w 18097"/>
                    <a:gd name="connsiteY3" fmla="*/ 6668 h 173355"/>
                    <a:gd name="connsiteX4" fmla="*/ 6667 w 18097"/>
                    <a:gd name="connsiteY4" fmla="*/ 0 h 173355"/>
                    <a:gd name="connsiteX5" fmla="*/ 11430 w 18097"/>
                    <a:gd name="connsiteY5" fmla="*/ 0 h 173355"/>
                    <a:gd name="connsiteX6" fmla="*/ 18097 w 18097"/>
                    <a:gd name="connsiteY6" fmla="*/ 6668 h 173355"/>
                    <a:gd name="connsiteX7" fmla="*/ 18097 w 18097"/>
                    <a:gd name="connsiteY7" fmla="*/ 166688 h 173355"/>
                    <a:gd name="connsiteX8" fmla="*/ 11430 w 18097"/>
                    <a:gd name="connsiteY8" fmla="*/ 173355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 h="173355">
                      <a:moveTo>
                        <a:pt x="11430" y="173355"/>
                      </a:moveTo>
                      <a:lnTo>
                        <a:pt x="6667" y="173355"/>
                      </a:lnTo>
                      <a:cubicBezTo>
                        <a:pt x="2857" y="173355"/>
                        <a:pt x="0" y="170498"/>
                        <a:pt x="0" y="166688"/>
                      </a:cubicBezTo>
                      <a:lnTo>
                        <a:pt x="0" y="6668"/>
                      </a:lnTo>
                      <a:cubicBezTo>
                        <a:pt x="0" y="2858"/>
                        <a:pt x="2857" y="0"/>
                        <a:pt x="6667" y="0"/>
                      </a:cubicBezTo>
                      <a:lnTo>
                        <a:pt x="11430" y="0"/>
                      </a:lnTo>
                      <a:cubicBezTo>
                        <a:pt x="15240" y="0"/>
                        <a:pt x="18097" y="2858"/>
                        <a:pt x="18097" y="6668"/>
                      </a:cubicBezTo>
                      <a:lnTo>
                        <a:pt x="18097" y="166688"/>
                      </a:lnTo>
                      <a:cubicBezTo>
                        <a:pt x="18097" y="170498"/>
                        <a:pt x="15240" y="173355"/>
                        <a:pt x="11430" y="173355"/>
                      </a:cubicBezTo>
                      <a:close/>
                    </a:path>
                  </a:pathLst>
                </a:custGeom>
                <a:solidFill>
                  <a:srgbClr val="005FAA"/>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91F039DF-1FB7-4A15-AC8E-F0096668CFE3}"/>
                    </a:ext>
                  </a:extLst>
                </p:cNvPr>
                <p:cNvSpPr/>
                <p:nvPr/>
              </p:nvSpPr>
              <p:spPr>
                <a:xfrm>
                  <a:off x="9621429" y="4491671"/>
                  <a:ext cx="1023937" cy="778192"/>
                </a:xfrm>
                <a:custGeom>
                  <a:avLst/>
                  <a:gdLst>
                    <a:gd name="connsiteX0" fmla="*/ 1007745 w 1023937"/>
                    <a:gd name="connsiteY0" fmla="*/ 7620 h 778192"/>
                    <a:gd name="connsiteX1" fmla="*/ 1009650 w 1023937"/>
                    <a:gd name="connsiteY1" fmla="*/ 177165 h 778192"/>
                    <a:gd name="connsiteX2" fmla="*/ 0 w 1023937"/>
                    <a:gd name="connsiteY2" fmla="*/ 758190 h 778192"/>
                    <a:gd name="connsiteX3" fmla="*/ 0 w 1023937"/>
                    <a:gd name="connsiteY3" fmla="*/ 778193 h 778192"/>
                    <a:gd name="connsiteX4" fmla="*/ 1023938 w 1023937"/>
                    <a:gd name="connsiteY4" fmla="*/ 186690 h 778192"/>
                    <a:gd name="connsiteX5" fmla="*/ 1023938 w 1023937"/>
                    <a:gd name="connsiteY5" fmla="*/ 0 h 7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7" h="778192">
                      <a:moveTo>
                        <a:pt x="1007745" y="7620"/>
                      </a:moveTo>
                      <a:lnTo>
                        <a:pt x="1009650" y="177165"/>
                      </a:lnTo>
                      <a:lnTo>
                        <a:pt x="0" y="758190"/>
                      </a:lnTo>
                      <a:lnTo>
                        <a:pt x="0" y="778193"/>
                      </a:lnTo>
                      <a:lnTo>
                        <a:pt x="1023938" y="186690"/>
                      </a:lnTo>
                      <a:lnTo>
                        <a:pt x="1023938" y="0"/>
                      </a:lnTo>
                      <a:close/>
                    </a:path>
                  </a:pathLst>
                </a:custGeom>
                <a:solidFill>
                  <a:srgbClr val="005FAA"/>
                </a:solidFill>
                <a:ln w="9525" cap="flat">
                  <a:noFill/>
                  <a:prstDash val="solid"/>
                  <a:miter/>
                </a:ln>
              </p:spPr>
              <p:txBody>
                <a:bodyPr rtlCol="0" anchor="ctr"/>
                <a:lstStyle/>
                <a:p>
                  <a:endParaRPr lang="zh-CN" altLang="en-US"/>
                </a:p>
              </p:txBody>
            </p:sp>
          </p:grpSp>
          <p:grpSp>
            <p:nvGrpSpPr>
              <p:cNvPr id="102" name="图形 6">
                <a:extLst>
                  <a:ext uri="{FF2B5EF4-FFF2-40B4-BE49-F238E27FC236}">
                    <a16:creationId xmlns:a16="http://schemas.microsoft.com/office/drawing/2014/main" id="{4FB9E2BB-3B9E-4188-874F-DC1764B75ACA}"/>
                  </a:ext>
                </a:extLst>
              </p:cNvPr>
              <p:cNvGrpSpPr/>
              <p:nvPr/>
            </p:nvGrpSpPr>
            <p:grpSpPr>
              <a:xfrm>
                <a:off x="7427821" y="1820862"/>
                <a:ext cx="3489007" cy="2218372"/>
                <a:chOff x="7427821" y="1820862"/>
                <a:chExt cx="3489007" cy="2218372"/>
              </a:xfrm>
            </p:grpSpPr>
            <p:sp>
              <p:nvSpPr>
                <p:cNvPr id="103" name="任意多边形: 形状 102">
                  <a:extLst>
                    <a:ext uri="{FF2B5EF4-FFF2-40B4-BE49-F238E27FC236}">
                      <a16:creationId xmlns:a16="http://schemas.microsoft.com/office/drawing/2014/main" id="{B37B7215-6675-45EE-AB17-C1B7CD8E2ACF}"/>
                    </a:ext>
                  </a:extLst>
                </p:cNvPr>
                <p:cNvSpPr/>
                <p:nvPr/>
              </p:nvSpPr>
              <p:spPr>
                <a:xfrm>
                  <a:off x="7427821" y="2649537"/>
                  <a:ext cx="2077402" cy="1389697"/>
                </a:xfrm>
                <a:custGeom>
                  <a:avLst/>
                  <a:gdLst>
                    <a:gd name="connsiteX0" fmla="*/ 2077402 w 2077402"/>
                    <a:gd name="connsiteY0" fmla="*/ 1182053 h 1389697"/>
                    <a:gd name="connsiteX1" fmla="*/ 2077402 w 2077402"/>
                    <a:gd name="connsiteY1" fmla="*/ 1389698 h 1389697"/>
                    <a:gd name="connsiteX2" fmla="*/ 0 w 2077402"/>
                    <a:gd name="connsiteY2" fmla="*/ 191453 h 1389697"/>
                    <a:gd name="connsiteX3" fmla="*/ 0 w 2077402"/>
                    <a:gd name="connsiteY3" fmla="*/ 0 h 1389697"/>
                  </a:gdLst>
                  <a:ahLst/>
                  <a:cxnLst>
                    <a:cxn ang="0">
                      <a:pos x="connsiteX0" y="connsiteY0"/>
                    </a:cxn>
                    <a:cxn ang="0">
                      <a:pos x="connsiteX1" y="connsiteY1"/>
                    </a:cxn>
                    <a:cxn ang="0">
                      <a:pos x="connsiteX2" y="connsiteY2"/>
                    </a:cxn>
                    <a:cxn ang="0">
                      <a:pos x="connsiteX3" y="connsiteY3"/>
                    </a:cxn>
                  </a:cxnLst>
                  <a:rect l="l" t="t" r="r" b="b"/>
                  <a:pathLst>
                    <a:path w="2077402" h="1389697">
                      <a:moveTo>
                        <a:pt x="2077402" y="1182053"/>
                      </a:moveTo>
                      <a:lnTo>
                        <a:pt x="2077402" y="1389698"/>
                      </a:lnTo>
                      <a:lnTo>
                        <a:pt x="0" y="191453"/>
                      </a:lnTo>
                      <a:lnTo>
                        <a:pt x="0" y="0"/>
                      </a:lnTo>
                      <a:close/>
                    </a:path>
                  </a:pathLst>
                </a:custGeom>
                <a:solidFill>
                  <a:srgbClr val="BEC0CF"/>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8F407C7A-43AD-4081-9BB5-C24D77EBF060}"/>
                    </a:ext>
                  </a:extLst>
                </p:cNvPr>
                <p:cNvSpPr/>
                <p:nvPr/>
              </p:nvSpPr>
              <p:spPr>
                <a:xfrm>
                  <a:off x="9505223" y="3021964"/>
                  <a:ext cx="1411605" cy="1006792"/>
                </a:xfrm>
                <a:custGeom>
                  <a:avLst/>
                  <a:gdLst>
                    <a:gd name="connsiteX0" fmla="*/ 1411605 w 1411605"/>
                    <a:gd name="connsiteY0" fmla="*/ 0 h 1006792"/>
                    <a:gd name="connsiteX1" fmla="*/ 1411605 w 1411605"/>
                    <a:gd name="connsiteY1" fmla="*/ 180022 h 1006792"/>
                    <a:gd name="connsiteX2" fmla="*/ 0 w 1411605"/>
                    <a:gd name="connsiteY2" fmla="*/ 1006792 h 1006792"/>
                    <a:gd name="connsiteX3" fmla="*/ 0 w 1411605"/>
                    <a:gd name="connsiteY3" fmla="*/ 800100 h 1006792"/>
                  </a:gdLst>
                  <a:ahLst/>
                  <a:cxnLst>
                    <a:cxn ang="0">
                      <a:pos x="connsiteX0" y="connsiteY0"/>
                    </a:cxn>
                    <a:cxn ang="0">
                      <a:pos x="connsiteX1" y="connsiteY1"/>
                    </a:cxn>
                    <a:cxn ang="0">
                      <a:pos x="connsiteX2" y="connsiteY2"/>
                    </a:cxn>
                    <a:cxn ang="0">
                      <a:pos x="connsiteX3" y="connsiteY3"/>
                    </a:cxn>
                  </a:cxnLst>
                  <a:rect l="l" t="t" r="r" b="b"/>
                  <a:pathLst>
                    <a:path w="1411605" h="1006792">
                      <a:moveTo>
                        <a:pt x="1411605" y="0"/>
                      </a:moveTo>
                      <a:lnTo>
                        <a:pt x="1411605" y="180022"/>
                      </a:lnTo>
                      <a:lnTo>
                        <a:pt x="0" y="1006792"/>
                      </a:lnTo>
                      <a:lnTo>
                        <a:pt x="0" y="800100"/>
                      </a:lnTo>
                      <a:close/>
                    </a:path>
                  </a:pathLst>
                </a:custGeom>
                <a:solidFill>
                  <a:srgbClr val="9596A2"/>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9CC635F-A7D2-497C-AAAC-6CC70AAF361D}"/>
                    </a:ext>
                  </a:extLst>
                </p:cNvPr>
                <p:cNvSpPr/>
                <p:nvPr/>
              </p:nvSpPr>
              <p:spPr>
                <a:xfrm>
                  <a:off x="7427821" y="1820862"/>
                  <a:ext cx="3489007" cy="2001202"/>
                </a:xfrm>
                <a:custGeom>
                  <a:avLst/>
                  <a:gdLst>
                    <a:gd name="connsiteX0" fmla="*/ 1421130 w 3489007"/>
                    <a:gd name="connsiteY0" fmla="*/ 0 h 2001202"/>
                    <a:gd name="connsiteX1" fmla="*/ 0 w 3489007"/>
                    <a:gd name="connsiteY1" fmla="*/ 818197 h 2001202"/>
                    <a:gd name="connsiteX2" fmla="*/ 2077402 w 3489007"/>
                    <a:gd name="connsiteY2" fmla="*/ 2001203 h 2001202"/>
                    <a:gd name="connsiteX3" fmla="*/ 3489008 w 3489007"/>
                    <a:gd name="connsiteY3" fmla="*/ 1201103 h 2001202"/>
                  </a:gdLst>
                  <a:ahLst/>
                  <a:cxnLst>
                    <a:cxn ang="0">
                      <a:pos x="connsiteX0" y="connsiteY0"/>
                    </a:cxn>
                    <a:cxn ang="0">
                      <a:pos x="connsiteX1" y="connsiteY1"/>
                    </a:cxn>
                    <a:cxn ang="0">
                      <a:pos x="connsiteX2" y="connsiteY2"/>
                    </a:cxn>
                    <a:cxn ang="0">
                      <a:pos x="connsiteX3" y="connsiteY3"/>
                    </a:cxn>
                  </a:cxnLst>
                  <a:rect l="l" t="t" r="r" b="b"/>
                  <a:pathLst>
                    <a:path w="3489007" h="2001202">
                      <a:moveTo>
                        <a:pt x="1421130" y="0"/>
                      </a:moveTo>
                      <a:lnTo>
                        <a:pt x="0" y="818197"/>
                      </a:lnTo>
                      <a:lnTo>
                        <a:pt x="2077402" y="2001203"/>
                      </a:lnTo>
                      <a:lnTo>
                        <a:pt x="3489008" y="1201103"/>
                      </a:lnTo>
                      <a:close/>
                    </a:path>
                  </a:pathLst>
                </a:custGeom>
                <a:solidFill>
                  <a:srgbClr val="ECECEC"/>
                </a:solidFill>
                <a:ln w="9525" cap="flat">
                  <a:noFill/>
                  <a:prstDash val="solid"/>
                  <a:miter/>
                </a:ln>
              </p:spPr>
              <p:txBody>
                <a:bodyPr rtlCol="0" anchor="ctr"/>
                <a:lstStyle/>
                <a:p>
                  <a:endParaRPr lang="zh-CN" altLang="en-US"/>
                </a:p>
              </p:txBody>
            </p:sp>
          </p:grpSp>
          <p:grpSp>
            <p:nvGrpSpPr>
              <p:cNvPr id="106" name="图形 6">
                <a:extLst>
                  <a:ext uri="{FF2B5EF4-FFF2-40B4-BE49-F238E27FC236}">
                    <a16:creationId xmlns:a16="http://schemas.microsoft.com/office/drawing/2014/main" id="{4FB9E2BB-3B9E-4188-874F-DC1764B75ACA}"/>
                  </a:ext>
                </a:extLst>
              </p:cNvPr>
              <p:cNvGrpSpPr/>
              <p:nvPr/>
            </p:nvGrpSpPr>
            <p:grpSpPr>
              <a:xfrm>
                <a:off x="7676424" y="1780857"/>
                <a:ext cx="3087052" cy="1953577"/>
                <a:chOff x="7676424" y="1780857"/>
                <a:chExt cx="3087052" cy="1953577"/>
              </a:xfrm>
            </p:grpSpPr>
            <p:sp>
              <p:nvSpPr>
                <p:cNvPr id="107" name="任意多边形: 形状 106">
                  <a:extLst>
                    <a:ext uri="{FF2B5EF4-FFF2-40B4-BE49-F238E27FC236}">
                      <a16:creationId xmlns:a16="http://schemas.microsoft.com/office/drawing/2014/main" id="{5271C015-D4E4-4625-96D9-73FF5D3D23E5}"/>
                    </a:ext>
                  </a:extLst>
                </p:cNvPr>
                <p:cNvSpPr/>
                <p:nvPr/>
              </p:nvSpPr>
              <p:spPr>
                <a:xfrm>
                  <a:off x="7676424" y="2504757"/>
                  <a:ext cx="1837372" cy="1229677"/>
                </a:xfrm>
                <a:custGeom>
                  <a:avLst/>
                  <a:gdLst>
                    <a:gd name="connsiteX0" fmla="*/ 1837372 w 1837372"/>
                    <a:gd name="connsiteY0" fmla="*/ 1045845 h 1229677"/>
                    <a:gd name="connsiteX1" fmla="*/ 1837372 w 1837372"/>
                    <a:gd name="connsiteY1" fmla="*/ 1229677 h 1229677"/>
                    <a:gd name="connsiteX2" fmla="*/ 0 w 1837372"/>
                    <a:gd name="connsiteY2" fmla="*/ 169545 h 1229677"/>
                    <a:gd name="connsiteX3" fmla="*/ 0 w 1837372"/>
                    <a:gd name="connsiteY3" fmla="*/ 0 h 1229677"/>
                  </a:gdLst>
                  <a:ahLst/>
                  <a:cxnLst>
                    <a:cxn ang="0">
                      <a:pos x="connsiteX0" y="connsiteY0"/>
                    </a:cxn>
                    <a:cxn ang="0">
                      <a:pos x="connsiteX1" y="connsiteY1"/>
                    </a:cxn>
                    <a:cxn ang="0">
                      <a:pos x="connsiteX2" y="connsiteY2"/>
                    </a:cxn>
                    <a:cxn ang="0">
                      <a:pos x="connsiteX3" y="connsiteY3"/>
                    </a:cxn>
                  </a:cxnLst>
                  <a:rect l="l" t="t" r="r" b="b"/>
                  <a:pathLst>
                    <a:path w="1837372" h="1229677">
                      <a:moveTo>
                        <a:pt x="1837372" y="1045845"/>
                      </a:moveTo>
                      <a:lnTo>
                        <a:pt x="1837372" y="1229677"/>
                      </a:lnTo>
                      <a:lnTo>
                        <a:pt x="0" y="169545"/>
                      </a:lnTo>
                      <a:lnTo>
                        <a:pt x="0" y="0"/>
                      </a:lnTo>
                      <a:close/>
                    </a:path>
                  </a:pathLst>
                </a:custGeom>
                <a:solidFill>
                  <a:srgbClr val="BEC0CF"/>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FFD0047-7D09-4DB9-A737-7818531A70F8}"/>
                    </a:ext>
                  </a:extLst>
                </p:cNvPr>
                <p:cNvSpPr/>
                <p:nvPr/>
              </p:nvSpPr>
              <p:spPr>
                <a:xfrm>
                  <a:off x="9513796" y="2842894"/>
                  <a:ext cx="1249680" cy="891539"/>
                </a:xfrm>
                <a:custGeom>
                  <a:avLst/>
                  <a:gdLst>
                    <a:gd name="connsiteX0" fmla="*/ 1249680 w 1249680"/>
                    <a:gd name="connsiteY0" fmla="*/ 0 h 891539"/>
                    <a:gd name="connsiteX1" fmla="*/ 1249680 w 1249680"/>
                    <a:gd name="connsiteY1" fmla="*/ 159067 h 891539"/>
                    <a:gd name="connsiteX2" fmla="*/ 0 w 1249680"/>
                    <a:gd name="connsiteY2" fmla="*/ 891540 h 891539"/>
                    <a:gd name="connsiteX3" fmla="*/ 0 w 1249680"/>
                    <a:gd name="connsiteY3" fmla="*/ 707708 h 891539"/>
                  </a:gdLst>
                  <a:ahLst/>
                  <a:cxnLst>
                    <a:cxn ang="0">
                      <a:pos x="connsiteX0" y="connsiteY0"/>
                    </a:cxn>
                    <a:cxn ang="0">
                      <a:pos x="connsiteX1" y="connsiteY1"/>
                    </a:cxn>
                    <a:cxn ang="0">
                      <a:pos x="connsiteX2" y="connsiteY2"/>
                    </a:cxn>
                    <a:cxn ang="0">
                      <a:pos x="connsiteX3" y="connsiteY3"/>
                    </a:cxn>
                  </a:cxnLst>
                  <a:rect l="l" t="t" r="r" b="b"/>
                  <a:pathLst>
                    <a:path w="1249680" h="891539">
                      <a:moveTo>
                        <a:pt x="1249680" y="0"/>
                      </a:moveTo>
                      <a:lnTo>
                        <a:pt x="1249680" y="159067"/>
                      </a:lnTo>
                      <a:lnTo>
                        <a:pt x="0" y="891540"/>
                      </a:lnTo>
                      <a:lnTo>
                        <a:pt x="0" y="707708"/>
                      </a:lnTo>
                      <a:close/>
                    </a:path>
                  </a:pathLst>
                </a:custGeom>
                <a:solidFill>
                  <a:srgbClr val="9596A2"/>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DFF0F5E-346F-49F1-80C9-A611FE9274C3}"/>
                    </a:ext>
                  </a:extLst>
                </p:cNvPr>
                <p:cNvSpPr/>
                <p:nvPr/>
              </p:nvSpPr>
              <p:spPr>
                <a:xfrm>
                  <a:off x="7676424" y="1780857"/>
                  <a:ext cx="3087052" cy="1769745"/>
                </a:xfrm>
                <a:custGeom>
                  <a:avLst/>
                  <a:gdLst>
                    <a:gd name="connsiteX0" fmla="*/ 1257300 w 3087052"/>
                    <a:gd name="connsiteY0" fmla="*/ 0 h 1769745"/>
                    <a:gd name="connsiteX1" fmla="*/ 0 w 3087052"/>
                    <a:gd name="connsiteY1" fmla="*/ 723900 h 1769745"/>
                    <a:gd name="connsiteX2" fmla="*/ 1837372 w 3087052"/>
                    <a:gd name="connsiteY2" fmla="*/ 1769745 h 1769745"/>
                    <a:gd name="connsiteX3" fmla="*/ 3087053 w 3087052"/>
                    <a:gd name="connsiteY3" fmla="*/ 1062038 h 1769745"/>
                  </a:gdLst>
                  <a:ahLst/>
                  <a:cxnLst>
                    <a:cxn ang="0">
                      <a:pos x="connsiteX0" y="connsiteY0"/>
                    </a:cxn>
                    <a:cxn ang="0">
                      <a:pos x="connsiteX1" y="connsiteY1"/>
                    </a:cxn>
                    <a:cxn ang="0">
                      <a:pos x="connsiteX2" y="connsiteY2"/>
                    </a:cxn>
                    <a:cxn ang="0">
                      <a:pos x="connsiteX3" y="connsiteY3"/>
                    </a:cxn>
                  </a:cxnLst>
                  <a:rect l="l" t="t" r="r" b="b"/>
                  <a:pathLst>
                    <a:path w="3087052" h="1769745">
                      <a:moveTo>
                        <a:pt x="1257300" y="0"/>
                      </a:moveTo>
                      <a:lnTo>
                        <a:pt x="0" y="723900"/>
                      </a:lnTo>
                      <a:lnTo>
                        <a:pt x="1837372" y="1769745"/>
                      </a:lnTo>
                      <a:lnTo>
                        <a:pt x="3087053" y="1062038"/>
                      </a:lnTo>
                      <a:close/>
                    </a:path>
                  </a:pathLst>
                </a:custGeom>
                <a:solidFill>
                  <a:srgbClr val="ECECEC"/>
                </a:solidFill>
                <a:ln w="9525" cap="flat">
                  <a:noFill/>
                  <a:prstDash val="solid"/>
                  <a:miter/>
                </a:ln>
              </p:spPr>
              <p:txBody>
                <a:bodyPr rtlCol="0" anchor="ctr"/>
                <a:lstStyle/>
                <a:p>
                  <a:endParaRPr lang="zh-CN" altLang="en-US"/>
                </a:p>
              </p:txBody>
            </p:sp>
          </p:grpSp>
          <p:grpSp>
            <p:nvGrpSpPr>
              <p:cNvPr id="110" name="图形 6">
                <a:extLst>
                  <a:ext uri="{FF2B5EF4-FFF2-40B4-BE49-F238E27FC236}">
                    <a16:creationId xmlns:a16="http://schemas.microsoft.com/office/drawing/2014/main" id="{4FB9E2BB-3B9E-4188-874F-DC1764B75ACA}"/>
                  </a:ext>
                </a:extLst>
              </p:cNvPr>
              <p:cNvGrpSpPr/>
              <p:nvPr/>
            </p:nvGrpSpPr>
            <p:grpSpPr>
              <a:xfrm>
                <a:off x="8827043" y="2106612"/>
                <a:ext cx="1520189" cy="919162"/>
                <a:chOff x="8827043" y="2106612"/>
                <a:chExt cx="1520189" cy="919162"/>
              </a:xfrm>
            </p:grpSpPr>
            <p:sp>
              <p:nvSpPr>
                <p:cNvPr id="111" name="任意多边形: 形状 110">
                  <a:extLst>
                    <a:ext uri="{FF2B5EF4-FFF2-40B4-BE49-F238E27FC236}">
                      <a16:creationId xmlns:a16="http://schemas.microsoft.com/office/drawing/2014/main" id="{5D075A56-C65F-40E7-A6C9-4762021A1EC5}"/>
                    </a:ext>
                  </a:extLst>
                </p:cNvPr>
                <p:cNvSpPr/>
                <p:nvPr/>
              </p:nvSpPr>
              <p:spPr>
                <a:xfrm>
                  <a:off x="8827043" y="2106612"/>
                  <a:ext cx="845820" cy="484822"/>
                </a:xfrm>
                <a:custGeom>
                  <a:avLst/>
                  <a:gdLst>
                    <a:gd name="connsiteX0" fmla="*/ 343853 w 845820"/>
                    <a:gd name="connsiteY0" fmla="*/ 0 h 484822"/>
                    <a:gd name="connsiteX1" fmla="*/ 0 w 845820"/>
                    <a:gd name="connsiteY1" fmla="*/ 198120 h 484822"/>
                    <a:gd name="connsiteX2" fmla="*/ 502920 w 845820"/>
                    <a:gd name="connsiteY2" fmla="*/ 484822 h 484822"/>
                    <a:gd name="connsiteX3" fmla="*/ 845820 w 845820"/>
                    <a:gd name="connsiteY3" fmla="*/ 290513 h 484822"/>
                  </a:gdLst>
                  <a:ahLst/>
                  <a:cxnLst>
                    <a:cxn ang="0">
                      <a:pos x="connsiteX0" y="connsiteY0"/>
                    </a:cxn>
                    <a:cxn ang="0">
                      <a:pos x="connsiteX1" y="connsiteY1"/>
                    </a:cxn>
                    <a:cxn ang="0">
                      <a:pos x="connsiteX2" y="connsiteY2"/>
                    </a:cxn>
                    <a:cxn ang="0">
                      <a:pos x="connsiteX3" y="connsiteY3"/>
                    </a:cxn>
                  </a:cxnLst>
                  <a:rect l="l" t="t" r="r" b="b"/>
                  <a:pathLst>
                    <a:path w="845820" h="484822">
                      <a:moveTo>
                        <a:pt x="343853" y="0"/>
                      </a:moveTo>
                      <a:lnTo>
                        <a:pt x="0" y="198120"/>
                      </a:lnTo>
                      <a:lnTo>
                        <a:pt x="502920" y="484822"/>
                      </a:lnTo>
                      <a:lnTo>
                        <a:pt x="845820" y="290513"/>
                      </a:lnTo>
                      <a:close/>
                    </a:path>
                  </a:pathLst>
                </a:custGeom>
                <a:solidFill>
                  <a:srgbClr val="FFFFFF"/>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0256FD3-B55B-4E0A-A2CD-E991E95AD4BE}"/>
                    </a:ext>
                  </a:extLst>
                </p:cNvPr>
                <p:cNvSpPr/>
                <p:nvPr/>
              </p:nvSpPr>
              <p:spPr>
                <a:xfrm>
                  <a:off x="8827043" y="2304732"/>
                  <a:ext cx="502920" cy="317182"/>
                </a:xfrm>
                <a:custGeom>
                  <a:avLst/>
                  <a:gdLst>
                    <a:gd name="connsiteX0" fmla="*/ 0 w 502920"/>
                    <a:gd name="connsiteY0" fmla="*/ 30480 h 317182"/>
                    <a:gd name="connsiteX1" fmla="*/ 0 w 502920"/>
                    <a:gd name="connsiteY1" fmla="*/ 0 h 317182"/>
                    <a:gd name="connsiteX2" fmla="*/ 502920 w 502920"/>
                    <a:gd name="connsiteY2" fmla="*/ 286702 h 317182"/>
                    <a:gd name="connsiteX3" fmla="*/ 502920 w 502920"/>
                    <a:gd name="connsiteY3" fmla="*/ 317183 h 317182"/>
                  </a:gdLst>
                  <a:ahLst/>
                  <a:cxnLst>
                    <a:cxn ang="0">
                      <a:pos x="connsiteX0" y="connsiteY0"/>
                    </a:cxn>
                    <a:cxn ang="0">
                      <a:pos x="connsiteX1" y="connsiteY1"/>
                    </a:cxn>
                    <a:cxn ang="0">
                      <a:pos x="connsiteX2" y="connsiteY2"/>
                    </a:cxn>
                    <a:cxn ang="0">
                      <a:pos x="connsiteX3" y="connsiteY3"/>
                    </a:cxn>
                  </a:cxnLst>
                  <a:rect l="l" t="t" r="r" b="b"/>
                  <a:pathLst>
                    <a:path w="502920" h="317182">
                      <a:moveTo>
                        <a:pt x="0" y="30480"/>
                      </a:moveTo>
                      <a:lnTo>
                        <a:pt x="0" y="0"/>
                      </a:lnTo>
                      <a:lnTo>
                        <a:pt x="502920" y="286702"/>
                      </a:lnTo>
                      <a:lnTo>
                        <a:pt x="502920" y="317183"/>
                      </a:lnTo>
                      <a:close/>
                    </a:path>
                  </a:pathLst>
                </a:custGeom>
                <a:solidFill>
                  <a:srgbClr val="FAF3F0"/>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33E29563-8B85-4A35-89EF-AA011186E2E2}"/>
                    </a:ext>
                  </a:extLst>
                </p:cNvPr>
                <p:cNvSpPr/>
                <p:nvPr/>
              </p:nvSpPr>
              <p:spPr>
                <a:xfrm>
                  <a:off x="9329964" y="2397124"/>
                  <a:ext cx="342900" cy="224790"/>
                </a:xfrm>
                <a:custGeom>
                  <a:avLst/>
                  <a:gdLst>
                    <a:gd name="connsiteX0" fmla="*/ 342900 w 342900"/>
                    <a:gd name="connsiteY0" fmla="*/ 0 h 224790"/>
                    <a:gd name="connsiteX1" fmla="*/ 342900 w 342900"/>
                    <a:gd name="connsiteY1" fmla="*/ 30480 h 224790"/>
                    <a:gd name="connsiteX2" fmla="*/ 0 w 342900"/>
                    <a:gd name="connsiteY2" fmla="*/ 224790 h 224790"/>
                    <a:gd name="connsiteX3" fmla="*/ 0 w 342900"/>
                    <a:gd name="connsiteY3" fmla="*/ 194310 h 224790"/>
                  </a:gdLst>
                  <a:ahLst/>
                  <a:cxnLst>
                    <a:cxn ang="0">
                      <a:pos x="connsiteX0" y="connsiteY0"/>
                    </a:cxn>
                    <a:cxn ang="0">
                      <a:pos x="connsiteX1" y="connsiteY1"/>
                    </a:cxn>
                    <a:cxn ang="0">
                      <a:pos x="connsiteX2" y="connsiteY2"/>
                    </a:cxn>
                    <a:cxn ang="0">
                      <a:pos x="connsiteX3" y="connsiteY3"/>
                    </a:cxn>
                  </a:cxnLst>
                  <a:rect l="l" t="t" r="r" b="b"/>
                  <a:pathLst>
                    <a:path w="342900" h="224790">
                      <a:moveTo>
                        <a:pt x="342900" y="0"/>
                      </a:moveTo>
                      <a:lnTo>
                        <a:pt x="342900" y="30480"/>
                      </a:lnTo>
                      <a:lnTo>
                        <a:pt x="0" y="224790"/>
                      </a:lnTo>
                      <a:lnTo>
                        <a:pt x="0" y="194310"/>
                      </a:lnTo>
                      <a:close/>
                    </a:path>
                  </a:pathLst>
                </a:custGeom>
                <a:solidFill>
                  <a:srgbClr val="C8C2C4"/>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E1ACB36-9157-430B-A9D6-DAE9D57D9D88}"/>
                    </a:ext>
                  </a:extLst>
                </p:cNvPr>
                <p:cNvSpPr/>
                <p:nvPr/>
              </p:nvSpPr>
              <p:spPr>
                <a:xfrm>
                  <a:off x="9501414" y="2509519"/>
                  <a:ext cx="845819" cy="485774"/>
                </a:xfrm>
                <a:custGeom>
                  <a:avLst/>
                  <a:gdLst>
                    <a:gd name="connsiteX0" fmla="*/ 344805 w 845819"/>
                    <a:gd name="connsiteY0" fmla="*/ 0 h 485774"/>
                    <a:gd name="connsiteX1" fmla="*/ 0 w 845819"/>
                    <a:gd name="connsiteY1" fmla="*/ 199072 h 485774"/>
                    <a:gd name="connsiteX2" fmla="*/ 503872 w 845819"/>
                    <a:gd name="connsiteY2" fmla="*/ 485775 h 485774"/>
                    <a:gd name="connsiteX3" fmla="*/ 845820 w 845819"/>
                    <a:gd name="connsiteY3" fmla="*/ 291465 h 485774"/>
                  </a:gdLst>
                  <a:ahLst/>
                  <a:cxnLst>
                    <a:cxn ang="0">
                      <a:pos x="connsiteX0" y="connsiteY0"/>
                    </a:cxn>
                    <a:cxn ang="0">
                      <a:pos x="connsiteX1" y="connsiteY1"/>
                    </a:cxn>
                    <a:cxn ang="0">
                      <a:pos x="connsiteX2" y="connsiteY2"/>
                    </a:cxn>
                    <a:cxn ang="0">
                      <a:pos x="connsiteX3" y="connsiteY3"/>
                    </a:cxn>
                  </a:cxnLst>
                  <a:rect l="l" t="t" r="r" b="b"/>
                  <a:pathLst>
                    <a:path w="845819" h="485774">
                      <a:moveTo>
                        <a:pt x="344805" y="0"/>
                      </a:moveTo>
                      <a:lnTo>
                        <a:pt x="0" y="199072"/>
                      </a:lnTo>
                      <a:lnTo>
                        <a:pt x="503872" y="485775"/>
                      </a:lnTo>
                      <a:lnTo>
                        <a:pt x="845820" y="291465"/>
                      </a:lnTo>
                      <a:close/>
                    </a:path>
                  </a:pathLst>
                </a:custGeom>
                <a:solidFill>
                  <a:srgbClr val="FFFFFF"/>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D4E358BF-D98A-43F5-AE42-0C7E5E4FBB59}"/>
                    </a:ext>
                  </a:extLst>
                </p:cNvPr>
                <p:cNvSpPr/>
                <p:nvPr/>
              </p:nvSpPr>
              <p:spPr>
                <a:xfrm>
                  <a:off x="9501414" y="2708591"/>
                  <a:ext cx="503872" cy="317182"/>
                </a:xfrm>
                <a:custGeom>
                  <a:avLst/>
                  <a:gdLst>
                    <a:gd name="connsiteX0" fmla="*/ 0 w 503872"/>
                    <a:gd name="connsiteY0" fmla="*/ 30480 h 317182"/>
                    <a:gd name="connsiteX1" fmla="*/ 0 w 503872"/>
                    <a:gd name="connsiteY1" fmla="*/ 0 h 317182"/>
                    <a:gd name="connsiteX2" fmla="*/ 503872 w 503872"/>
                    <a:gd name="connsiteY2" fmla="*/ 286702 h 317182"/>
                    <a:gd name="connsiteX3" fmla="*/ 503872 w 503872"/>
                    <a:gd name="connsiteY3" fmla="*/ 317183 h 317182"/>
                  </a:gdLst>
                  <a:ahLst/>
                  <a:cxnLst>
                    <a:cxn ang="0">
                      <a:pos x="connsiteX0" y="connsiteY0"/>
                    </a:cxn>
                    <a:cxn ang="0">
                      <a:pos x="connsiteX1" y="connsiteY1"/>
                    </a:cxn>
                    <a:cxn ang="0">
                      <a:pos x="connsiteX2" y="connsiteY2"/>
                    </a:cxn>
                    <a:cxn ang="0">
                      <a:pos x="connsiteX3" y="connsiteY3"/>
                    </a:cxn>
                  </a:cxnLst>
                  <a:rect l="l" t="t" r="r" b="b"/>
                  <a:pathLst>
                    <a:path w="503872" h="317182">
                      <a:moveTo>
                        <a:pt x="0" y="30480"/>
                      </a:moveTo>
                      <a:lnTo>
                        <a:pt x="0" y="0"/>
                      </a:lnTo>
                      <a:lnTo>
                        <a:pt x="503872" y="286702"/>
                      </a:lnTo>
                      <a:lnTo>
                        <a:pt x="503872" y="317183"/>
                      </a:lnTo>
                      <a:close/>
                    </a:path>
                  </a:pathLst>
                </a:custGeom>
                <a:solidFill>
                  <a:srgbClr val="FAF3F0"/>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DE46C8B3-0003-46BB-92AF-EDA0CFF1E966}"/>
                    </a:ext>
                  </a:extLst>
                </p:cNvPr>
                <p:cNvSpPr/>
                <p:nvPr/>
              </p:nvSpPr>
              <p:spPr>
                <a:xfrm>
                  <a:off x="10005286" y="2800984"/>
                  <a:ext cx="341947" cy="224790"/>
                </a:xfrm>
                <a:custGeom>
                  <a:avLst/>
                  <a:gdLst>
                    <a:gd name="connsiteX0" fmla="*/ 341947 w 341947"/>
                    <a:gd name="connsiteY0" fmla="*/ 0 h 224790"/>
                    <a:gd name="connsiteX1" fmla="*/ 341947 w 341947"/>
                    <a:gd name="connsiteY1" fmla="*/ 30480 h 224790"/>
                    <a:gd name="connsiteX2" fmla="*/ 0 w 341947"/>
                    <a:gd name="connsiteY2" fmla="*/ 224790 h 224790"/>
                    <a:gd name="connsiteX3" fmla="*/ 0 w 341947"/>
                    <a:gd name="connsiteY3" fmla="*/ 194310 h 224790"/>
                  </a:gdLst>
                  <a:ahLst/>
                  <a:cxnLst>
                    <a:cxn ang="0">
                      <a:pos x="connsiteX0" y="connsiteY0"/>
                    </a:cxn>
                    <a:cxn ang="0">
                      <a:pos x="connsiteX1" y="connsiteY1"/>
                    </a:cxn>
                    <a:cxn ang="0">
                      <a:pos x="connsiteX2" y="connsiteY2"/>
                    </a:cxn>
                    <a:cxn ang="0">
                      <a:pos x="connsiteX3" y="connsiteY3"/>
                    </a:cxn>
                  </a:cxnLst>
                  <a:rect l="l" t="t" r="r" b="b"/>
                  <a:pathLst>
                    <a:path w="341947" h="224790">
                      <a:moveTo>
                        <a:pt x="341947" y="0"/>
                      </a:moveTo>
                      <a:lnTo>
                        <a:pt x="341947" y="30480"/>
                      </a:lnTo>
                      <a:lnTo>
                        <a:pt x="0" y="224790"/>
                      </a:lnTo>
                      <a:lnTo>
                        <a:pt x="0" y="194310"/>
                      </a:lnTo>
                      <a:close/>
                    </a:path>
                  </a:pathLst>
                </a:custGeom>
                <a:solidFill>
                  <a:srgbClr val="C8C2C4"/>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8EB787BE-A37B-49AF-8B16-3E2DF7BF1AAE}"/>
                    </a:ext>
                  </a:extLst>
                </p:cNvPr>
                <p:cNvSpPr/>
                <p:nvPr/>
              </p:nvSpPr>
              <p:spPr>
                <a:xfrm>
                  <a:off x="9666196" y="2578099"/>
                  <a:ext cx="534352" cy="305752"/>
                </a:xfrm>
                <a:custGeom>
                  <a:avLst/>
                  <a:gdLst>
                    <a:gd name="connsiteX0" fmla="*/ 217170 w 534352"/>
                    <a:gd name="connsiteY0" fmla="*/ 0 h 305752"/>
                    <a:gd name="connsiteX1" fmla="*/ 0 w 534352"/>
                    <a:gd name="connsiteY1" fmla="*/ 124778 h 305752"/>
                    <a:gd name="connsiteX2" fmla="*/ 318135 w 534352"/>
                    <a:gd name="connsiteY2" fmla="*/ 305753 h 305752"/>
                    <a:gd name="connsiteX3" fmla="*/ 534353 w 534352"/>
                    <a:gd name="connsiteY3" fmla="*/ 183833 h 305752"/>
                  </a:gdLst>
                  <a:ahLst/>
                  <a:cxnLst>
                    <a:cxn ang="0">
                      <a:pos x="connsiteX0" y="connsiteY0"/>
                    </a:cxn>
                    <a:cxn ang="0">
                      <a:pos x="connsiteX1" y="connsiteY1"/>
                    </a:cxn>
                    <a:cxn ang="0">
                      <a:pos x="connsiteX2" y="connsiteY2"/>
                    </a:cxn>
                    <a:cxn ang="0">
                      <a:pos x="connsiteX3" y="connsiteY3"/>
                    </a:cxn>
                  </a:cxnLst>
                  <a:rect l="l" t="t" r="r" b="b"/>
                  <a:pathLst>
                    <a:path w="534352" h="305752">
                      <a:moveTo>
                        <a:pt x="217170" y="0"/>
                      </a:moveTo>
                      <a:lnTo>
                        <a:pt x="0" y="124778"/>
                      </a:lnTo>
                      <a:lnTo>
                        <a:pt x="318135" y="305753"/>
                      </a:lnTo>
                      <a:lnTo>
                        <a:pt x="534353" y="183833"/>
                      </a:lnTo>
                      <a:close/>
                    </a:path>
                  </a:pathLst>
                </a:custGeom>
                <a:solidFill>
                  <a:srgbClr val="FFFFFF"/>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1D7BCF89-2F96-44D5-9261-8C8D40734B58}"/>
                    </a:ext>
                  </a:extLst>
                </p:cNvPr>
                <p:cNvSpPr/>
                <p:nvPr/>
              </p:nvSpPr>
              <p:spPr>
                <a:xfrm>
                  <a:off x="9666196" y="2702877"/>
                  <a:ext cx="318135" cy="200977"/>
                </a:xfrm>
                <a:custGeom>
                  <a:avLst/>
                  <a:gdLst>
                    <a:gd name="connsiteX0" fmla="*/ 0 w 318135"/>
                    <a:gd name="connsiteY0" fmla="*/ 19050 h 200977"/>
                    <a:gd name="connsiteX1" fmla="*/ 0 w 318135"/>
                    <a:gd name="connsiteY1" fmla="*/ 0 h 200977"/>
                    <a:gd name="connsiteX2" fmla="*/ 318135 w 318135"/>
                    <a:gd name="connsiteY2" fmla="*/ 180975 h 200977"/>
                    <a:gd name="connsiteX3" fmla="*/ 318135 w 318135"/>
                    <a:gd name="connsiteY3" fmla="*/ 200977 h 200977"/>
                  </a:gdLst>
                  <a:ahLst/>
                  <a:cxnLst>
                    <a:cxn ang="0">
                      <a:pos x="connsiteX0" y="connsiteY0"/>
                    </a:cxn>
                    <a:cxn ang="0">
                      <a:pos x="connsiteX1" y="connsiteY1"/>
                    </a:cxn>
                    <a:cxn ang="0">
                      <a:pos x="connsiteX2" y="connsiteY2"/>
                    </a:cxn>
                    <a:cxn ang="0">
                      <a:pos x="connsiteX3" y="connsiteY3"/>
                    </a:cxn>
                  </a:cxnLst>
                  <a:rect l="l" t="t" r="r" b="b"/>
                  <a:pathLst>
                    <a:path w="318135" h="200977">
                      <a:moveTo>
                        <a:pt x="0" y="19050"/>
                      </a:moveTo>
                      <a:lnTo>
                        <a:pt x="0" y="0"/>
                      </a:lnTo>
                      <a:lnTo>
                        <a:pt x="318135" y="180975"/>
                      </a:lnTo>
                      <a:lnTo>
                        <a:pt x="318135" y="200977"/>
                      </a:lnTo>
                      <a:close/>
                    </a:path>
                  </a:pathLst>
                </a:custGeom>
                <a:solidFill>
                  <a:srgbClr val="FAF3F0"/>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D5F1DC28-D120-433C-BF79-ED62AB1BD5C3}"/>
                    </a:ext>
                  </a:extLst>
                </p:cNvPr>
                <p:cNvSpPr/>
                <p:nvPr/>
              </p:nvSpPr>
              <p:spPr>
                <a:xfrm>
                  <a:off x="9984331" y="2761932"/>
                  <a:ext cx="216217" cy="141922"/>
                </a:xfrm>
                <a:custGeom>
                  <a:avLst/>
                  <a:gdLst>
                    <a:gd name="connsiteX0" fmla="*/ 216217 w 216217"/>
                    <a:gd name="connsiteY0" fmla="*/ 0 h 141922"/>
                    <a:gd name="connsiteX1" fmla="*/ 216217 w 216217"/>
                    <a:gd name="connsiteY1" fmla="*/ 19050 h 141922"/>
                    <a:gd name="connsiteX2" fmla="*/ 0 w 216217"/>
                    <a:gd name="connsiteY2" fmla="*/ 141922 h 141922"/>
                    <a:gd name="connsiteX3" fmla="*/ 0 w 216217"/>
                    <a:gd name="connsiteY3" fmla="*/ 121920 h 141922"/>
                  </a:gdLst>
                  <a:ahLst/>
                  <a:cxnLst>
                    <a:cxn ang="0">
                      <a:pos x="connsiteX0" y="connsiteY0"/>
                    </a:cxn>
                    <a:cxn ang="0">
                      <a:pos x="connsiteX1" y="connsiteY1"/>
                    </a:cxn>
                    <a:cxn ang="0">
                      <a:pos x="connsiteX2" y="connsiteY2"/>
                    </a:cxn>
                    <a:cxn ang="0">
                      <a:pos x="connsiteX3" y="connsiteY3"/>
                    </a:cxn>
                  </a:cxnLst>
                  <a:rect l="l" t="t" r="r" b="b"/>
                  <a:pathLst>
                    <a:path w="216217" h="141922">
                      <a:moveTo>
                        <a:pt x="216217" y="0"/>
                      </a:moveTo>
                      <a:lnTo>
                        <a:pt x="216217" y="19050"/>
                      </a:lnTo>
                      <a:lnTo>
                        <a:pt x="0" y="141922"/>
                      </a:lnTo>
                      <a:lnTo>
                        <a:pt x="0" y="121920"/>
                      </a:lnTo>
                      <a:close/>
                    </a:path>
                  </a:pathLst>
                </a:custGeom>
                <a:solidFill>
                  <a:srgbClr val="C8C2C4"/>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31C34E42-489D-48F2-8A95-441F9D25BB54}"/>
                    </a:ext>
                  </a:extLst>
                </p:cNvPr>
                <p:cNvSpPr/>
                <p:nvPr/>
              </p:nvSpPr>
              <p:spPr>
                <a:xfrm>
                  <a:off x="8982301" y="2171382"/>
                  <a:ext cx="534352" cy="306704"/>
                </a:xfrm>
                <a:custGeom>
                  <a:avLst/>
                  <a:gdLst>
                    <a:gd name="connsiteX0" fmla="*/ 218122 w 534352"/>
                    <a:gd name="connsiteY0" fmla="*/ 0 h 306704"/>
                    <a:gd name="connsiteX1" fmla="*/ 0 w 534352"/>
                    <a:gd name="connsiteY1" fmla="*/ 124777 h 306704"/>
                    <a:gd name="connsiteX2" fmla="*/ 318135 w 534352"/>
                    <a:gd name="connsiteY2" fmla="*/ 306705 h 306704"/>
                    <a:gd name="connsiteX3" fmla="*/ 534353 w 534352"/>
                    <a:gd name="connsiteY3" fmla="*/ 183833 h 306704"/>
                  </a:gdLst>
                  <a:ahLst/>
                  <a:cxnLst>
                    <a:cxn ang="0">
                      <a:pos x="connsiteX0" y="connsiteY0"/>
                    </a:cxn>
                    <a:cxn ang="0">
                      <a:pos x="connsiteX1" y="connsiteY1"/>
                    </a:cxn>
                    <a:cxn ang="0">
                      <a:pos x="connsiteX2" y="connsiteY2"/>
                    </a:cxn>
                    <a:cxn ang="0">
                      <a:pos x="connsiteX3" y="connsiteY3"/>
                    </a:cxn>
                  </a:cxnLst>
                  <a:rect l="l" t="t" r="r" b="b"/>
                  <a:pathLst>
                    <a:path w="534352" h="306704">
                      <a:moveTo>
                        <a:pt x="218122" y="0"/>
                      </a:moveTo>
                      <a:lnTo>
                        <a:pt x="0" y="124777"/>
                      </a:lnTo>
                      <a:lnTo>
                        <a:pt x="318135" y="306705"/>
                      </a:lnTo>
                      <a:lnTo>
                        <a:pt x="534353" y="183833"/>
                      </a:lnTo>
                      <a:close/>
                    </a:path>
                  </a:pathLst>
                </a:custGeom>
                <a:solidFill>
                  <a:srgbClr val="FFFFFF"/>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5C998745-3427-4B92-9A0A-8CE431C436D9}"/>
                    </a:ext>
                  </a:extLst>
                </p:cNvPr>
                <p:cNvSpPr/>
                <p:nvPr/>
              </p:nvSpPr>
              <p:spPr>
                <a:xfrm>
                  <a:off x="8982301" y="2296159"/>
                  <a:ext cx="318134" cy="200977"/>
                </a:xfrm>
                <a:custGeom>
                  <a:avLst/>
                  <a:gdLst>
                    <a:gd name="connsiteX0" fmla="*/ 0 w 318134"/>
                    <a:gd name="connsiteY0" fmla="*/ 20003 h 200977"/>
                    <a:gd name="connsiteX1" fmla="*/ 0 w 318134"/>
                    <a:gd name="connsiteY1" fmla="*/ 0 h 200977"/>
                    <a:gd name="connsiteX2" fmla="*/ 318135 w 318134"/>
                    <a:gd name="connsiteY2" fmla="*/ 181928 h 200977"/>
                    <a:gd name="connsiteX3" fmla="*/ 318135 w 318134"/>
                    <a:gd name="connsiteY3" fmla="*/ 200978 h 200977"/>
                  </a:gdLst>
                  <a:ahLst/>
                  <a:cxnLst>
                    <a:cxn ang="0">
                      <a:pos x="connsiteX0" y="connsiteY0"/>
                    </a:cxn>
                    <a:cxn ang="0">
                      <a:pos x="connsiteX1" y="connsiteY1"/>
                    </a:cxn>
                    <a:cxn ang="0">
                      <a:pos x="connsiteX2" y="connsiteY2"/>
                    </a:cxn>
                    <a:cxn ang="0">
                      <a:pos x="connsiteX3" y="connsiteY3"/>
                    </a:cxn>
                  </a:cxnLst>
                  <a:rect l="l" t="t" r="r" b="b"/>
                  <a:pathLst>
                    <a:path w="318134" h="200977">
                      <a:moveTo>
                        <a:pt x="0" y="20003"/>
                      </a:moveTo>
                      <a:lnTo>
                        <a:pt x="0" y="0"/>
                      </a:lnTo>
                      <a:lnTo>
                        <a:pt x="318135" y="181928"/>
                      </a:lnTo>
                      <a:lnTo>
                        <a:pt x="318135" y="200978"/>
                      </a:lnTo>
                      <a:close/>
                    </a:path>
                  </a:pathLst>
                </a:custGeom>
                <a:solidFill>
                  <a:srgbClr val="FAF3F0"/>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3202B22E-24CA-4D20-BC08-4380F94BE60E}"/>
                    </a:ext>
                  </a:extLst>
                </p:cNvPr>
                <p:cNvSpPr/>
                <p:nvPr/>
              </p:nvSpPr>
              <p:spPr>
                <a:xfrm>
                  <a:off x="9300436" y="2355214"/>
                  <a:ext cx="216217" cy="141922"/>
                </a:xfrm>
                <a:custGeom>
                  <a:avLst/>
                  <a:gdLst>
                    <a:gd name="connsiteX0" fmla="*/ 216218 w 216217"/>
                    <a:gd name="connsiteY0" fmla="*/ 0 h 141922"/>
                    <a:gd name="connsiteX1" fmla="*/ 216218 w 216217"/>
                    <a:gd name="connsiteY1" fmla="*/ 19050 h 141922"/>
                    <a:gd name="connsiteX2" fmla="*/ 0 w 216217"/>
                    <a:gd name="connsiteY2" fmla="*/ 141922 h 141922"/>
                    <a:gd name="connsiteX3" fmla="*/ 0 w 216217"/>
                    <a:gd name="connsiteY3" fmla="*/ 122872 h 141922"/>
                  </a:gdLst>
                  <a:ahLst/>
                  <a:cxnLst>
                    <a:cxn ang="0">
                      <a:pos x="connsiteX0" y="connsiteY0"/>
                    </a:cxn>
                    <a:cxn ang="0">
                      <a:pos x="connsiteX1" y="connsiteY1"/>
                    </a:cxn>
                    <a:cxn ang="0">
                      <a:pos x="connsiteX2" y="connsiteY2"/>
                    </a:cxn>
                    <a:cxn ang="0">
                      <a:pos x="connsiteX3" y="connsiteY3"/>
                    </a:cxn>
                  </a:cxnLst>
                  <a:rect l="l" t="t" r="r" b="b"/>
                  <a:pathLst>
                    <a:path w="216217" h="141922">
                      <a:moveTo>
                        <a:pt x="216218" y="0"/>
                      </a:moveTo>
                      <a:lnTo>
                        <a:pt x="216218" y="19050"/>
                      </a:lnTo>
                      <a:lnTo>
                        <a:pt x="0" y="141922"/>
                      </a:lnTo>
                      <a:lnTo>
                        <a:pt x="0" y="122872"/>
                      </a:lnTo>
                      <a:close/>
                    </a:path>
                  </a:pathLst>
                </a:custGeom>
                <a:solidFill>
                  <a:srgbClr val="C8C2C4"/>
                </a:solidFill>
                <a:ln w="9525" cap="flat">
                  <a:noFill/>
                  <a:prstDash val="solid"/>
                  <a:miter/>
                </a:ln>
              </p:spPr>
              <p:txBody>
                <a:bodyPr rtlCol="0" anchor="ctr"/>
                <a:lstStyle/>
                <a:p>
                  <a:endParaRPr lang="zh-CN" altLang="en-US"/>
                </a:p>
              </p:txBody>
            </p:sp>
          </p:grpSp>
          <p:grpSp>
            <p:nvGrpSpPr>
              <p:cNvPr id="123" name="图形 6">
                <a:extLst>
                  <a:ext uri="{FF2B5EF4-FFF2-40B4-BE49-F238E27FC236}">
                    <a16:creationId xmlns:a16="http://schemas.microsoft.com/office/drawing/2014/main" id="{4FB9E2BB-3B9E-4188-874F-DC1764B75ACA}"/>
                  </a:ext>
                </a:extLst>
              </p:cNvPr>
              <p:cNvGrpSpPr/>
              <p:nvPr/>
            </p:nvGrpSpPr>
            <p:grpSpPr>
              <a:xfrm>
                <a:off x="8379368" y="2098039"/>
                <a:ext cx="967739" cy="1102623"/>
                <a:chOff x="8379368" y="2098039"/>
                <a:chExt cx="967739" cy="1102623"/>
              </a:xfrm>
            </p:grpSpPr>
            <p:sp>
              <p:nvSpPr>
                <p:cNvPr id="124" name="任意多边形: 形状 123">
                  <a:extLst>
                    <a:ext uri="{FF2B5EF4-FFF2-40B4-BE49-F238E27FC236}">
                      <a16:creationId xmlns:a16="http://schemas.microsoft.com/office/drawing/2014/main" id="{9A9A699F-B3C6-4BFA-AFEF-18C54DF692D4}"/>
                    </a:ext>
                  </a:extLst>
                </p:cNvPr>
                <p:cNvSpPr/>
                <p:nvPr/>
              </p:nvSpPr>
              <p:spPr>
                <a:xfrm>
                  <a:off x="8759416" y="2811462"/>
                  <a:ext cx="207644" cy="120967"/>
                </a:xfrm>
                <a:custGeom>
                  <a:avLst/>
                  <a:gdLst>
                    <a:gd name="connsiteX0" fmla="*/ 0 w 207644"/>
                    <a:gd name="connsiteY0" fmla="*/ 77153 h 120967"/>
                    <a:gd name="connsiteX1" fmla="*/ 132397 w 207644"/>
                    <a:gd name="connsiteY1" fmla="*/ 0 h 120967"/>
                    <a:gd name="connsiteX2" fmla="*/ 207645 w 207644"/>
                    <a:gd name="connsiteY2" fmla="*/ 43815 h 120967"/>
                    <a:gd name="connsiteX3" fmla="*/ 74295 w 207644"/>
                    <a:gd name="connsiteY3" fmla="*/ 120968 h 120967"/>
                  </a:gdLst>
                  <a:ahLst/>
                  <a:cxnLst>
                    <a:cxn ang="0">
                      <a:pos x="connsiteX0" y="connsiteY0"/>
                    </a:cxn>
                    <a:cxn ang="0">
                      <a:pos x="connsiteX1" y="connsiteY1"/>
                    </a:cxn>
                    <a:cxn ang="0">
                      <a:pos x="connsiteX2" y="connsiteY2"/>
                    </a:cxn>
                    <a:cxn ang="0">
                      <a:pos x="connsiteX3" y="connsiteY3"/>
                    </a:cxn>
                  </a:cxnLst>
                  <a:rect l="l" t="t" r="r" b="b"/>
                  <a:pathLst>
                    <a:path w="207644" h="120967">
                      <a:moveTo>
                        <a:pt x="0" y="77153"/>
                      </a:moveTo>
                      <a:lnTo>
                        <a:pt x="132397" y="0"/>
                      </a:lnTo>
                      <a:lnTo>
                        <a:pt x="207645" y="43815"/>
                      </a:lnTo>
                      <a:lnTo>
                        <a:pt x="74295" y="120968"/>
                      </a:lnTo>
                      <a:close/>
                    </a:path>
                  </a:pathLst>
                </a:custGeom>
                <a:solidFill>
                  <a:srgbClr val="DCDCDC"/>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70C8572E-FACD-4B62-A238-BC848B21B21F}"/>
                    </a:ext>
                  </a:extLst>
                </p:cNvPr>
                <p:cNvSpPr/>
                <p:nvPr/>
              </p:nvSpPr>
              <p:spPr>
                <a:xfrm>
                  <a:off x="8603206" y="2456179"/>
                  <a:ext cx="133350" cy="162877"/>
                </a:xfrm>
                <a:custGeom>
                  <a:avLst/>
                  <a:gdLst>
                    <a:gd name="connsiteX0" fmla="*/ 0 w 133350"/>
                    <a:gd name="connsiteY0" fmla="*/ 77153 h 162877"/>
                    <a:gd name="connsiteX1" fmla="*/ 133350 w 133350"/>
                    <a:gd name="connsiteY1" fmla="*/ 0 h 162877"/>
                    <a:gd name="connsiteX2" fmla="*/ 132398 w 133350"/>
                    <a:gd name="connsiteY2" fmla="*/ 85725 h 162877"/>
                    <a:gd name="connsiteX3" fmla="*/ 0 w 133350"/>
                    <a:gd name="connsiteY3" fmla="*/ 162878 h 162877"/>
                  </a:gdLst>
                  <a:ahLst/>
                  <a:cxnLst>
                    <a:cxn ang="0">
                      <a:pos x="connsiteX0" y="connsiteY0"/>
                    </a:cxn>
                    <a:cxn ang="0">
                      <a:pos x="connsiteX1" y="connsiteY1"/>
                    </a:cxn>
                    <a:cxn ang="0">
                      <a:pos x="connsiteX2" y="connsiteY2"/>
                    </a:cxn>
                    <a:cxn ang="0">
                      <a:pos x="connsiteX3" y="connsiteY3"/>
                    </a:cxn>
                  </a:cxnLst>
                  <a:rect l="l" t="t" r="r" b="b"/>
                  <a:pathLst>
                    <a:path w="133350" h="162877">
                      <a:moveTo>
                        <a:pt x="0" y="77153"/>
                      </a:moveTo>
                      <a:lnTo>
                        <a:pt x="133350" y="0"/>
                      </a:lnTo>
                      <a:lnTo>
                        <a:pt x="132398" y="85725"/>
                      </a:lnTo>
                      <a:lnTo>
                        <a:pt x="0" y="162878"/>
                      </a:lnTo>
                      <a:close/>
                    </a:path>
                  </a:pathLst>
                </a:custGeom>
                <a:solidFill>
                  <a:srgbClr val="C5C5C5"/>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8A05C314-4C2B-4F01-8D48-62520713F411}"/>
                    </a:ext>
                  </a:extLst>
                </p:cNvPr>
                <p:cNvSpPr/>
                <p:nvPr/>
              </p:nvSpPr>
              <p:spPr>
                <a:xfrm>
                  <a:off x="8759416" y="2632391"/>
                  <a:ext cx="132397" cy="256222"/>
                </a:xfrm>
                <a:custGeom>
                  <a:avLst/>
                  <a:gdLst>
                    <a:gd name="connsiteX0" fmla="*/ 0 w 132397"/>
                    <a:gd name="connsiteY0" fmla="*/ 77153 h 256222"/>
                    <a:gd name="connsiteX1" fmla="*/ 132397 w 132397"/>
                    <a:gd name="connsiteY1" fmla="*/ 0 h 256222"/>
                    <a:gd name="connsiteX2" fmla="*/ 132397 w 132397"/>
                    <a:gd name="connsiteY2" fmla="*/ 179070 h 256222"/>
                    <a:gd name="connsiteX3" fmla="*/ 0 w 132397"/>
                    <a:gd name="connsiteY3" fmla="*/ 256223 h 256222"/>
                  </a:gdLst>
                  <a:ahLst/>
                  <a:cxnLst>
                    <a:cxn ang="0">
                      <a:pos x="connsiteX0" y="connsiteY0"/>
                    </a:cxn>
                    <a:cxn ang="0">
                      <a:pos x="connsiteX1" y="connsiteY1"/>
                    </a:cxn>
                    <a:cxn ang="0">
                      <a:pos x="connsiteX2" y="connsiteY2"/>
                    </a:cxn>
                    <a:cxn ang="0">
                      <a:pos x="connsiteX3" y="connsiteY3"/>
                    </a:cxn>
                  </a:cxnLst>
                  <a:rect l="l" t="t" r="r" b="b"/>
                  <a:pathLst>
                    <a:path w="132397" h="256222">
                      <a:moveTo>
                        <a:pt x="0" y="77153"/>
                      </a:moveTo>
                      <a:lnTo>
                        <a:pt x="132397" y="0"/>
                      </a:lnTo>
                      <a:lnTo>
                        <a:pt x="132397" y="179070"/>
                      </a:lnTo>
                      <a:lnTo>
                        <a:pt x="0" y="256223"/>
                      </a:lnTo>
                      <a:close/>
                    </a:path>
                  </a:pathLst>
                </a:custGeom>
                <a:solidFill>
                  <a:srgbClr val="C5C5C5"/>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E22B853D-49FC-4D30-85C3-BFF9C2DE1D61}"/>
                    </a:ext>
                  </a:extLst>
                </p:cNvPr>
                <p:cNvSpPr/>
                <p:nvPr/>
              </p:nvSpPr>
              <p:spPr>
                <a:xfrm>
                  <a:off x="8603206" y="2541904"/>
                  <a:ext cx="288607" cy="167640"/>
                </a:xfrm>
                <a:custGeom>
                  <a:avLst/>
                  <a:gdLst>
                    <a:gd name="connsiteX0" fmla="*/ 0 w 288607"/>
                    <a:gd name="connsiteY0" fmla="*/ 77153 h 167640"/>
                    <a:gd name="connsiteX1" fmla="*/ 132398 w 288607"/>
                    <a:gd name="connsiteY1" fmla="*/ 0 h 167640"/>
                    <a:gd name="connsiteX2" fmla="*/ 288608 w 288607"/>
                    <a:gd name="connsiteY2" fmla="*/ 90488 h 167640"/>
                    <a:gd name="connsiteX3" fmla="*/ 156210 w 288607"/>
                    <a:gd name="connsiteY3" fmla="*/ 167640 h 167640"/>
                  </a:gdLst>
                  <a:ahLst/>
                  <a:cxnLst>
                    <a:cxn ang="0">
                      <a:pos x="connsiteX0" y="connsiteY0"/>
                    </a:cxn>
                    <a:cxn ang="0">
                      <a:pos x="connsiteX1" y="connsiteY1"/>
                    </a:cxn>
                    <a:cxn ang="0">
                      <a:pos x="connsiteX2" y="connsiteY2"/>
                    </a:cxn>
                    <a:cxn ang="0">
                      <a:pos x="connsiteX3" y="connsiteY3"/>
                    </a:cxn>
                  </a:cxnLst>
                  <a:rect l="l" t="t" r="r" b="b"/>
                  <a:pathLst>
                    <a:path w="288607" h="167640">
                      <a:moveTo>
                        <a:pt x="0" y="77153"/>
                      </a:moveTo>
                      <a:lnTo>
                        <a:pt x="132398" y="0"/>
                      </a:lnTo>
                      <a:lnTo>
                        <a:pt x="288608" y="90488"/>
                      </a:lnTo>
                      <a:lnTo>
                        <a:pt x="156210" y="167640"/>
                      </a:lnTo>
                      <a:close/>
                    </a:path>
                  </a:pathLst>
                </a:custGeom>
                <a:solidFill>
                  <a:srgbClr val="DCDCDC"/>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CE92C7F0-E9AA-4D4A-B51D-D3D4F497ABD1}"/>
                    </a:ext>
                  </a:extLst>
                </p:cNvPr>
                <p:cNvSpPr/>
                <p:nvPr/>
              </p:nvSpPr>
              <p:spPr>
                <a:xfrm>
                  <a:off x="8833711" y="2675254"/>
                  <a:ext cx="133350" cy="257175"/>
                </a:xfrm>
                <a:custGeom>
                  <a:avLst/>
                  <a:gdLst>
                    <a:gd name="connsiteX0" fmla="*/ 953 w 133350"/>
                    <a:gd name="connsiteY0" fmla="*/ 77153 h 257175"/>
                    <a:gd name="connsiteX1" fmla="*/ 133350 w 133350"/>
                    <a:gd name="connsiteY1" fmla="*/ 0 h 257175"/>
                    <a:gd name="connsiteX2" fmla="*/ 133350 w 133350"/>
                    <a:gd name="connsiteY2" fmla="*/ 180023 h 257175"/>
                    <a:gd name="connsiteX3" fmla="*/ 0 w 133350"/>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133350" h="257175">
                      <a:moveTo>
                        <a:pt x="953" y="77153"/>
                      </a:moveTo>
                      <a:lnTo>
                        <a:pt x="133350" y="0"/>
                      </a:lnTo>
                      <a:lnTo>
                        <a:pt x="133350" y="180023"/>
                      </a:lnTo>
                      <a:lnTo>
                        <a:pt x="0" y="257175"/>
                      </a:lnTo>
                      <a:close/>
                    </a:path>
                  </a:pathLst>
                </a:custGeom>
                <a:solidFill>
                  <a:srgbClr val="B7161C"/>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5C7614BD-28BA-428A-BB7F-0C0C25F06212}"/>
                    </a:ext>
                  </a:extLst>
                </p:cNvPr>
                <p:cNvSpPr/>
                <p:nvPr/>
              </p:nvSpPr>
              <p:spPr>
                <a:xfrm>
                  <a:off x="8603206" y="2456179"/>
                  <a:ext cx="289560" cy="166687"/>
                </a:xfrm>
                <a:custGeom>
                  <a:avLst/>
                  <a:gdLst>
                    <a:gd name="connsiteX0" fmla="*/ 0 w 289560"/>
                    <a:gd name="connsiteY0" fmla="*/ 77153 h 166687"/>
                    <a:gd name="connsiteX1" fmla="*/ 133350 w 289560"/>
                    <a:gd name="connsiteY1" fmla="*/ 0 h 166687"/>
                    <a:gd name="connsiteX2" fmla="*/ 289560 w 289560"/>
                    <a:gd name="connsiteY2" fmla="*/ 89535 h 166687"/>
                    <a:gd name="connsiteX3" fmla="*/ 156210 w 289560"/>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89560" h="166687">
                      <a:moveTo>
                        <a:pt x="0" y="77153"/>
                      </a:moveTo>
                      <a:lnTo>
                        <a:pt x="133350" y="0"/>
                      </a:lnTo>
                      <a:lnTo>
                        <a:pt x="289560" y="89535"/>
                      </a:lnTo>
                      <a:lnTo>
                        <a:pt x="156210" y="166688"/>
                      </a:lnTo>
                      <a:close/>
                    </a:path>
                  </a:pathLst>
                </a:custGeom>
                <a:solidFill>
                  <a:srgbClr val="CC181F"/>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7145762A-5920-4639-8AC6-33FB4E4FA7ED}"/>
                    </a:ext>
                  </a:extLst>
                </p:cNvPr>
                <p:cNvSpPr/>
                <p:nvPr/>
              </p:nvSpPr>
              <p:spPr>
                <a:xfrm>
                  <a:off x="8834664" y="2675254"/>
                  <a:ext cx="288607" cy="167640"/>
                </a:xfrm>
                <a:custGeom>
                  <a:avLst/>
                  <a:gdLst>
                    <a:gd name="connsiteX0" fmla="*/ 0 w 288607"/>
                    <a:gd name="connsiteY0" fmla="*/ 77153 h 167640"/>
                    <a:gd name="connsiteX1" fmla="*/ 132397 w 288607"/>
                    <a:gd name="connsiteY1" fmla="*/ 0 h 167640"/>
                    <a:gd name="connsiteX2" fmla="*/ 288608 w 288607"/>
                    <a:gd name="connsiteY2" fmla="*/ 90488 h 167640"/>
                    <a:gd name="connsiteX3" fmla="*/ 156210 w 288607"/>
                    <a:gd name="connsiteY3" fmla="*/ 167640 h 167640"/>
                  </a:gdLst>
                  <a:ahLst/>
                  <a:cxnLst>
                    <a:cxn ang="0">
                      <a:pos x="connsiteX0" y="connsiteY0"/>
                    </a:cxn>
                    <a:cxn ang="0">
                      <a:pos x="connsiteX1" y="connsiteY1"/>
                    </a:cxn>
                    <a:cxn ang="0">
                      <a:pos x="connsiteX2" y="connsiteY2"/>
                    </a:cxn>
                    <a:cxn ang="0">
                      <a:pos x="connsiteX3" y="connsiteY3"/>
                    </a:cxn>
                  </a:cxnLst>
                  <a:rect l="l" t="t" r="r" b="b"/>
                  <a:pathLst>
                    <a:path w="288607" h="167640">
                      <a:moveTo>
                        <a:pt x="0" y="77153"/>
                      </a:moveTo>
                      <a:lnTo>
                        <a:pt x="132397" y="0"/>
                      </a:lnTo>
                      <a:lnTo>
                        <a:pt x="288608" y="90488"/>
                      </a:lnTo>
                      <a:lnTo>
                        <a:pt x="156210" y="167640"/>
                      </a:lnTo>
                      <a:close/>
                    </a:path>
                  </a:pathLst>
                </a:custGeom>
                <a:solidFill>
                  <a:srgbClr val="DCDCDC"/>
                </a:solid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5D32A6F1-EDD8-43C5-968E-9BF4EEBC3F0A}"/>
                    </a:ext>
                  </a:extLst>
                </p:cNvPr>
                <p:cNvSpPr/>
                <p:nvPr/>
              </p:nvSpPr>
              <p:spPr>
                <a:xfrm>
                  <a:off x="8759416" y="2366644"/>
                  <a:ext cx="133350" cy="256222"/>
                </a:xfrm>
                <a:custGeom>
                  <a:avLst/>
                  <a:gdLst>
                    <a:gd name="connsiteX0" fmla="*/ 952 w 133350"/>
                    <a:gd name="connsiteY0" fmla="*/ 77152 h 256222"/>
                    <a:gd name="connsiteX1" fmla="*/ 133350 w 133350"/>
                    <a:gd name="connsiteY1" fmla="*/ 0 h 256222"/>
                    <a:gd name="connsiteX2" fmla="*/ 133350 w 133350"/>
                    <a:gd name="connsiteY2" fmla="*/ 179070 h 256222"/>
                    <a:gd name="connsiteX3" fmla="*/ 0 w 133350"/>
                    <a:gd name="connsiteY3" fmla="*/ 256222 h 256222"/>
                  </a:gdLst>
                  <a:ahLst/>
                  <a:cxnLst>
                    <a:cxn ang="0">
                      <a:pos x="connsiteX0" y="connsiteY0"/>
                    </a:cxn>
                    <a:cxn ang="0">
                      <a:pos x="connsiteX1" y="connsiteY1"/>
                    </a:cxn>
                    <a:cxn ang="0">
                      <a:pos x="connsiteX2" y="connsiteY2"/>
                    </a:cxn>
                    <a:cxn ang="0">
                      <a:pos x="connsiteX3" y="connsiteY3"/>
                    </a:cxn>
                  </a:cxnLst>
                  <a:rect l="l" t="t" r="r" b="b"/>
                  <a:pathLst>
                    <a:path w="133350" h="256222">
                      <a:moveTo>
                        <a:pt x="952" y="77152"/>
                      </a:moveTo>
                      <a:lnTo>
                        <a:pt x="133350" y="0"/>
                      </a:lnTo>
                      <a:lnTo>
                        <a:pt x="133350" y="179070"/>
                      </a:lnTo>
                      <a:lnTo>
                        <a:pt x="0" y="256222"/>
                      </a:lnTo>
                      <a:close/>
                    </a:path>
                  </a:pathLst>
                </a:custGeom>
                <a:solidFill>
                  <a:srgbClr val="C5C5C5"/>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622D4243-81F7-4029-9805-D2CFB2858924}"/>
                    </a:ext>
                  </a:extLst>
                </p:cNvPr>
                <p:cNvSpPr/>
                <p:nvPr/>
              </p:nvSpPr>
              <p:spPr>
                <a:xfrm>
                  <a:off x="8990873" y="2680016"/>
                  <a:ext cx="133350" cy="162877"/>
                </a:xfrm>
                <a:custGeom>
                  <a:avLst/>
                  <a:gdLst>
                    <a:gd name="connsiteX0" fmla="*/ 0 w 133350"/>
                    <a:gd name="connsiteY0" fmla="*/ 77153 h 162877"/>
                    <a:gd name="connsiteX1" fmla="*/ 133350 w 133350"/>
                    <a:gd name="connsiteY1" fmla="*/ 0 h 162877"/>
                    <a:gd name="connsiteX2" fmla="*/ 132398 w 133350"/>
                    <a:gd name="connsiteY2" fmla="*/ 85725 h 162877"/>
                    <a:gd name="connsiteX3" fmla="*/ 0 w 133350"/>
                    <a:gd name="connsiteY3" fmla="*/ 162878 h 162877"/>
                  </a:gdLst>
                  <a:ahLst/>
                  <a:cxnLst>
                    <a:cxn ang="0">
                      <a:pos x="connsiteX0" y="connsiteY0"/>
                    </a:cxn>
                    <a:cxn ang="0">
                      <a:pos x="connsiteX1" y="connsiteY1"/>
                    </a:cxn>
                    <a:cxn ang="0">
                      <a:pos x="connsiteX2" y="connsiteY2"/>
                    </a:cxn>
                    <a:cxn ang="0">
                      <a:pos x="connsiteX3" y="connsiteY3"/>
                    </a:cxn>
                  </a:cxnLst>
                  <a:rect l="l" t="t" r="r" b="b"/>
                  <a:pathLst>
                    <a:path w="133350" h="162877">
                      <a:moveTo>
                        <a:pt x="0" y="77153"/>
                      </a:moveTo>
                      <a:lnTo>
                        <a:pt x="133350" y="0"/>
                      </a:lnTo>
                      <a:lnTo>
                        <a:pt x="132398" y="85725"/>
                      </a:lnTo>
                      <a:lnTo>
                        <a:pt x="0" y="162878"/>
                      </a:lnTo>
                      <a:close/>
                    </a:path>
                  </a:pathLst>
                </a:custGeom>
                <a:solidFill>
                  <a:srgbClr val="B7161C"/>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F598B47F-CB03-40DD-97AB-53CCF1FDB300}"/>
                    </a:ext>
                  </a:extLst>
                </p:cNvPr>
                <p:cNvSpPr/>
                <p:nvPr/>
              </p:nvSpPr>
              <p:spPr>
                <a:xfrm>
                  <a:off x="8834664" y="2589529"/>
                  <a:ext cx="289559" cy="167640"/>
                </a:xfrm>
                <a:custGeom>
                  <a:avLst/>
                  <a:gdLst>
                    <a:gd name="connsiteX0" fmla="*/ 0 w 289559"/>
                    <a:gd name="connsiteY0" fmla="*/ 77153 h 167640"/>
                    <a:gd name="connsiteX1" fmla="*/ 132397 w 289559"/>
                    <a:gd name="connsiteY1" fmla="*/ 0 h 167640"/>
                    <a:gd name="connsiteX2" fmla="*/ 289560 w 289559"/>
                    <a:gd name="connsiteY2" fmla="*/ 90488 h 167640"/>
                    <a:gd name="connsiteX3" fmla="*/ 156210 w 289559"/>
                    <a:gd name="connsiteY3" fmla="*/ 167640 h 167640"/>
                  </a:gdLst>
                  <a:ahLst/>
                  <a:cxnLst>
                    <a:cxn ang="0">
                      <a:pos x="connsiteX0" y="connsiteY0"/>
                    </a:cxn>
                    <a:cxn ang="0">
                      <a:pos x="connsiteX1" y="connsiteY1"/>
                    </a:cxn>
                    <a:cxn ang="0">
                      <a:pos x="connsiteX2" y="connsiteY2"/>
                    </a:cxn>
                    <a:cxn ang="0">
                      <a:pos x="connsiteX3" y="connsiteY3"/>
                    </a:cxn>
                  </a:cxnLst>
                  <a:rect l="l" t="t" r="r" b="b"/>
                  <a:pathLst>
                    <a:path w="289559" h="167640">
                      <a:moveTo>
                        <a:pt x="0" y="77153"/>
                      </a:moveTo>
                      <a:lnTo>
                        <a:pt x="132397" y="0"/>
                      </a:lnTo>
                      <a:lnTo>
                        <a:pt x="289560" y="90488"/>
                      </a:lnTo>
                      <a:lnTo>
                        <a:pt x="156210" y="167640"/>
                      </a:lnTo>
                      <a:close/>
                    </a:path>
                  </a:pathLst>
                </a:custGeom>
                <a:solidFill>
                  <a:srgbClr val="CC181F"/>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97FB4503-B516-462B-B30A-08FA3418C422}"/>
                    </a:ext>
                  </a:extLst>
                </p:cNvPr>
                <p:cNvSpPr/>
                <p:nvPr/>
              </p:nvSpPr>
              <p:spPr>
                <a:xfrm>
                  <a:off x="8834664" y="2409507"/>
                  <a:ext cx="133350" cy="257175"/>
                </a:xfrm>
                <a:custGeom>
                  <a:avLst/>
                  <a:gdLst>
                    <a:gd name="connsiteX0" fmla="*/ 0 w 133350"/>
                    <a:gd name="connsiteY0" fmla="*/ 77152 h 257175"/>
                    <a:gd name="connsiteX1" fmla="*/ 133350 w 133350"/>
                    <a:gd name="connsiteY1" fmla="*/ 0 h 257175"/>
                    <a:gd name="connsiteX2" fmla="*/ 132397 w 133350"/>
                    <a:gd name="connsiteY2" fmla="*/ 180022 h 257175"/>
                    <a:gd name="connsiteX3" fmla="*/ 0 w 133350"/>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133350" h="257175">
                      <a:moveTo>
                        <a:pt x="0" y="77152"/>
                      </a:moveTo>
                      <a:lnTo>
                        <a:pt x="133350" y="0"/>
                      </a:lnTo>
                      <a:lnTo>
                        <a:pt x="132397" y="180022"/>
                      </a:lnTo>
                      <a:lnTo>
                        <a:pt x="0" y="257175"/>
                      </a:lnTo>
                      <a:close/>
                    </a:path>
                  </a:pathLst>
                </a:custGeom>
                <a:solidFill>
                  <a:srgbClr val="B7161C"/>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E7984045-CA7A-45E5-BD46-136AC695EAA5}"/>
                    </a:ext>
                  </a:extLst>
                </p:cNvPr>
                <p:cNvSpPr/>
                <p:nvPr/>
              </p:nvSpPr>
              <p:spPr>
                <a:xfrm>
                  <a:off x="8760368" y="2366644"/>
                  <a:ext cx="207645" cy="120014"/>
                </a:xfrm>
                <a:custGeom>
                  <a:avLst/>
                  <a:gdLst>
                    <a:gd name="connsiteX0" fmla="*/ 0 w 207645"/>
                    <a:gd name="connsiteY0" fmla="*/ 77152 h 120014"/>
                    <a:gd name="connsiteX1" fmla="*/ 132398 w 207645"/>
                    <a:gd name="connsiteY1" fmla="*/ 0 h 120014"/>
                    <a:gd name="connsiteX2" fmla="*/ 207645 w 207645"/>
                    <a:gd name="connsiteY2" fmla="*/ 42863 h 120014"/>
                    <a:gd name="connsiteX3" fmla="*/ 74295 w 207645"/>
                    <a:gd name="connsiteY3" fmla="*/ 120015 h 120014"/>
                  </a:gdLst>
                  <a:ahLst/>
                  <a:cxnLst>
                    <a:cxn ang="0">
                      <a:pos x="connsiteX0" y="connsiteY0"/>
                    </a:cxn>
                    <a:cxn ang="0">
                      <a:pos x="connsiteX1" y="connsiteY1"/>
                    </a:cxn>
                    <a:cxn ang="0">
                      <a:pos x="connsiteX2" y="connsiteY2"/>
                    </a:cxn>
                    <a:cxn ang="0">
                      <a:pos x="connsiteX3" y="connsiteY3"/>
                    </a:cxn>
                  </a:cxnLst>
                  <a:rect l="l" t="t" r="r" b="b"/>
                  <a:pathLst>
                    <a:path w="207645" h="120014">
                      <a:moveTo>
                        <a:pt x="0" y="77152"/>
                      </a:moveTo>
                      <a:lnTo>
                        <a:pt x="132398" y="0"/>
                      </a:lnTo>
                      <a:lnTo>
                        <a:pt x="207645" y="42863"/>
                      </a:lnTo>
                      <a:lnTo>
                        <a:pt x="74295" y="120015"/>
                      </a:lnTo>
                      <a:close/>
                    </a:path>
                  </a:pathLst>
                </a:custGeom>
                <a:solidFill>
                  <a:srgbClr val="CC181F"/>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B2F99BBB-CE62-4724-A70E-58E3BBDE32F0}"/>
                    </a:ext>
                  </a:extLst>
                </p:cNvPr>
                <p:cNvSpPr/>
                <p:nvPr/>
              </p:nvSpPr>
              <p:spPr>
                <a:xfrm>
                  <a:off x="8379368" y="2172705"/>
                  <a:ext cx="835342" cy="1027957"/>
                </a:xfrm>
                <a:custGeom>
                  <a:avLst/>
                  <a:gdLst>
                    <a:gd name="connsiteX0" fmla="*/ 775335 w 835342"/>
                    <a:gd name="connsiteY0" fmla="*/ 420634 h 1027957"/>
                    <a:gd name="connsiteX1" fmla="*/ 835343 w 835342"/>
                    <a:gd name="connsiteY1" fmla="*/ 523504 h 1027957"/>
                    <a:gd name="connsiteX2" fmla="*/ 834390 w 835342"/>
                    <a:gd name="connsiteY2" fmla="*/ 985466 h 1027957"/>
                    <a:gd name="connsiteX3" fmla="*/ 774383 w 835342"/>
                    <a:gd name="connsiteY3" fmla="*/ 1019756 h 1027957"/>
                    <a:gd name="connsiteX4" fmla="*/ 60008 w 835342"/>
                    <a:gd name="connsiteY4" fmla="*/ 607324 h 1027957"/>
                    <a:gd name="connsiteX5" fmla="*/ 0 w 835342"/>
                    <a:gd name="connsiteY5" fmla="*/ 504454 h 1027957"/>
                    <a:gd name="connsiteX6" fmla="*/ 953 w 835342"/>
                    <a:gd name="connsiteY6" fmla="*/ 42491 h 1027957"/>
                    <a:gd name="connsiteX7" fmla="*/ 60960 w 835342"/>
                    <a:gd name="connsiteY7" fmla="*/ 8201 h 1027957"/>
                    <a:gd name="connsiteX8" fmla="*/ 775335 w 835342"/>
                    <a:gd name="connsiteY8" fmla="*/ 420634 h 1027957"/>
                    <a:gd name="connsiteX9" fmla="*/ 611505 w 835342"/>
                    <a:gd name="connsiteY9" fmla="*/ 670189 h 1027957"/>
                    <a:gd name="connsiteX10" fmla="*/ 611505 w 835342"/>
                    <a:gd name="connsiteY10" fmla="*/ 584464 h 1027957"/>
                    <a:gd name="connsiteX11" fmla="*/ 455295 w 835342"/>
                    <a:gd name="connsiteY11" fmla="*/ 493976 h 1027957"/>
                    <a:gd name="connsiteX12" fmla="*/ 456248 w 835342"/>
                    <a:gd name="connsiteY12" fmla="*/ 313954 h 1027957"/>
                    <a:gd name="connsiteX13" fmla="*/ 381000 w 835342"/>
                    <a:gd name="connsiteY13" fmla="*/ 271091 h 1027957"/>
                    <a:gd name="connsiteX14" fmla="*/ 380048 w 835342"/>
                    <a:gd name="connsiteY14" fmla="*/ 451114 h 1027957"/>
                    <a:gd name="connsiteX15" fmla="*/ 223838 w 835342"/>
                    <a:gd name="connsiteY15" fmla="*/ 360626 h 1027957"/>
                    <a:gd name="connsiteX16" fmla="*/ 223838 w 835342"/>
                    <a:gd name="connsiteY16" fmla="*/ 446351 h 1027957"/>
                    <a:gd name="connsiteX17" fmla="*/ 380048 w 835342"/>
                    <a:gd name="connsiteY17" fmla="*/ 536839 h 1027957"/>
                    <a:gd name="connsiteX18" fmla="*/ 379095 w 835342"/>
                    <a:gd name="connsiteY18" fmla="*/ 716861 h 1027957"/>
                    <a:gd name="connsiteX19" fmla="*/ 454342 w 835342"/>
                    <a:gd name="connsiteY19" fmla="*/ 759724 h 1027957"/>
                    <a:gd name="connsiteX20" fmla="*/ 455295 w 835342"/>
                    <a:gd name="connsiteY20" fmla="*/ 579701 h 1027957"/>
                    <a:gd name="connsiteX21" fmla="*/ 611505 w 835342"/>
                    <a:gd name="connsiteY21" fmla="*/ 670189 h 102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5342" h="1027957">
                      <a:moveTo>
                        <a:pt x="775335" y="420634"/>
                      </a:moveTo>
                      <a:cubicBezTo>
                        <a:pt x="808673" y="439684"/>
                        <a:pt x="835343" y="486356"/>
                        <a:pt x="835343" y="523504"/>
                      </a:cubicBezTo>
                      <a:lnTo>
                        <a:pt x="834390" y="985466"/>
                      </a:lnTo>
                      <a:cubicBezTo>
                        <a:pt x="834390" y="1023566"/>
                        <a:pt x="807720" y="1038806"/>
                        <a:pt x="774383" y="1019756"/>
                      </a:cubicBezTo>
                      <a:lnTo>
                        <a:pt x="60008" y="607324"/>
                      </a:lnTo>
                      <a:cubicBezTo>
                        <a:pt x="26670" y="588274"/>
                        <a:pt x="0" y="541601"/>
                        <a:pt x="0" y="504454"/>
                      </a:cubicBezTo>
                      <a:lnTo>
                        <a:pt x="953" y="42491"/>
                      </a:lnTo>
                      <a:cubicBezTo>
                        <a:pt x="953" y="4391"/>
                        <a:pt x="27623" y="-10849"/>
                        <a:pt x="60960" y="8201"/>
                      </a:cubicBezTo>
                      <a:lnTo>
                        <a:pt x="775335" y="420634"/>
                      </a:lnTo>
                      <a:close/>
                      <a:moveTo>
                        <a:pt x="611505" y="670189"/>
                      </a:moveTo>
                      <a:lnTo>
                        <a:pt x="611505" y="584464"/>
                      </a:lnTo>
                      <a:lnTo>
                        <a:pt x="455295" y="493976"/>
                      </a:lnTo>
                      <a:lnTo>
                        <a:pt x="456248" y="313954"/>
                      </a:lnTo>
                      <a:lnTo>
                        <a:pt x="381000" y="271091"/>
                      </a:lnTo>
                      <a:lnTo>
                        <a:pt x="380048" y="451114"/>
                      </a:lnTo>
                      <a:lnTo>
                        <a:pt x="223838" y="360626"/>
                      </a:lnTo>
                      <a:lnTo>
                        <a:pt x="223838" y="446351"/>
                      </a:lnTo>
                      <a:lnTo>
                        <a:pt x="380048" y="536839"/>
                      </a:lnTo>
                      <a:lnTo>
                        <a:pt x="379095" y="716861"/>
                      </a:lnTo>
                      <a:lnTo>
                        <a:pt x="454342" y="759724"/>
                      </a:lnTo>
                      <a:lnTo>
                        <a:pt x="455295" y="579701"/>
                      </a:lnTo>
                      <a:lnTo>
                        <a:pt x="611505" y="670189"/>
                      </a:lnTo>
                    </a:path>
                  </a:pathLst>
                </a:custGeom>
                <a:solidFill>
                  <a:srgbClr val="FBB03B"/>
                </a:solidFill>
                <a:ln w="9525"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20C497F8-922A-4CBA-B74C-E48AF8A7DFF2}"/>
                    </a:ext>
                  </a:extLst>
                </p:cNvPr>
                <p:cNvSpPr/>
                <p:nvPr/>
              </p:nvSpPr>
              <p:spPr>
                <a:xfrm>
                  <a:off x="8603206" y="2443796"/>
                  <a:ext cx="387667" cy="488632"/>
                </a:xfrm>
                <a:custGeom>
                  <a:avLst/>
                  <a:gdLst>
                    <a:gd name="connsiteX0" fmla="*/ 231458 w 387667"/>
                    <a:gd name="connsiteY0" fmla="*/ 42863 h 488632"/>
                    <a:gd name="connsiteX1" fmla="*/ 231458 w 387667"/>
                    <a:gd name="connsiteY1" fmla="*/ 222885 h 488632"/>
                    <a:gd name="connsiteX2" fmla="*/ 387667 w 387667"/>
                    <a:gd name="connsiteY2" fmla="*/ 313373 h 488632"/>
                    <a:gd name="connsiteX3" fmla="*/ 387667 w 387667"/>
                    <a:gd name="connsiteY3" fmla="*/ 399098 h 488632"/>
                    <a:gd name="connsiteX4" fmla="*/ 231458 w 387667"/>
                    <a:gd name="connsiteY4" fmla="*/ 308610 h 488632"/>
                    <a:gd name="connsiteX5" fmla="*/ 230505 w 387667"/>
                    <a:gd name="connsiteY5" fmla="*/ 488633 h 488632"/>
                    <a:gd name="connsiteX6" fmla="*/ 156210 w 387667"/>
                    <a:gd name="connsiteY6" fmla="*/ 444818 h 488632"/>
                    <a:gd name="connsiteX7" fmla="*/ 156210 w 387667"/>
                    <a:gd name="connsiteY7" fmla="*/ 265748 h 488632"/>
                    <a:gd name="connsiteX8" fmla="*/ 0 w 387667"/>
                    <a:gd name="connsiteY8" fmla="*/ 175260 h 488632"/>
                    <a:gd name="connsiteX9" fmla="*/ 0 w 387667"/>
                    <a:gd name="connsiteY9" fmla="*/ 89535 h 488632"/>
                    <a:gd name="connsiteX10" fmla="*/ 156210 w 387667"/>
                    <a:gd name="connsiteY10" fmla="*/ 179070 h 488632"/>
                    <a:gd name="connsiteX11" fmla="*/ 157163 w 387667"/>
                    <a:gd name="connsiteY11" fmla="*/ 0 h 48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667" h="488632">
                      <a:moveTo>
                        <a:pt x="231458" y="42863"/>
                      </a:moveTo>
                      <a:lnTo>
                        <a:pt x="231458" y="222885"/>
                      </a:lnTo>
                      <a:lnTo>
                        <a:pt x="387667" y="313373"/>
                      </a:lnTo>
                      <a:lnTo>
                        <a:pt x="387667" y="399098"/>
                      </a:lnTo>
                      <a:lnTo>
                        <a:pt x="231458" y="308610"/>
                      </a:lnTo>
                      <a:lnTo>
                        <a:pt x="230505" y="488633"/>
                      </a:lnTo>
                      <a:lnTo>
                        <a:pt x="156210" y="444818"/>
                      </a:lnTo>
                      <a:lnTo>
                        <a:pt x="156210" y="265748"/>
                      </a:lnTo>
                      <a:lnTo>
                        <a:pt x="0" y="175260"/>
                      </a:lnTo>
                      <a:lnTo>
                        <a:pt x="0" y="89535"/>
                      </a:lnTo>
                      <a:lnTo>
                        <a:pt x="156210" y="179070"/>
                      </a:lnTo>
                      <a:lnTo>
                        <a:pt x="157163" y="0"/>
                      </a:lnTo>
                      <a:close/>
                    </a:path>
                  </a:pathLst>
                </a:custGeom>
                <a:solidFill>
                  <a:srgbClr val="FF0000"/>
                </a:solidFill>
                <a:ln w="9525"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34B8A6A3-DD4B-4DE8-8DCB-F3F90A750B37}"/>
                    </a:ext>
                  </a:extLst>
                </p:cNvPr>
                <p:cNvSpPr/>
                <p:nvPr/>
              </p:nvSpPr>
              <p:spPr>
                <a:xfrm>
                  <a:off x="8401276" y="2098039"/>
                  <a:ext cx="945832" cy="1100137"/>
                </a:xfrm>
                <a:custGeom>
                  <a:avLst/>
                  <a:gdLst>
                    <a:gd name="connsiteX0" fmla="*/ 945832 w 945832"/>
                    <a:gd name="connsiteY0" fmla="*/ 519113 h 1100137"/>
                    <a:gd name="connsiteX1" fmla="*/ 945832 w 945832"/>
                    <a:gd name="connsiteY1" fmla="*/ 516255 h 1100137"/>
                    <a:gd name="connsiteX2" fmla="*/ 945832 w 945832"/>
                    <a:gd name="connsiteY2" fmla="*/ 515302 h 1100137"/>
                    <a:gd name="connsiteX3" fmla="*/ 945832 w 945832"/>
                    <a:gd name="connsiteY3" fmla="*/ 514350 h 1100137"/>
                    <a:gd name="connsiteX4" fmla="*/ 945832 w 945832"/>
                    <a:gd name="connsiteY4" fmla="*/ 513397 h 1100137"/>
                    <a:gd name="connsiteX5" fmla="*/ 945832 w 945832"/>
                    <a:gd name="connsiteY5" fmla="*/ 510540 h 1100137"/>
                    <a:gd name="connsiteX6" fmla="*/ 945832 w 945832"/>
                    <a:gd name="connsiteY6" fmla="*/ 507682 h 1100137"/>
                    <a:gd name="connsiteX7" fmla="*/ 945832 w 945832"/>
                    <a:gd name="connsiteY7" fmla="*/ 507682 h 1100137"/>
                    <a:gd name="connsiteX8" fmla="*/ 945832 w 945832"/>
                    <a:gd name="connsiteY8" fmla="*/ 507682 h 1100137"/>
                    <a:gd name="connsiteX9" fmla="*/ 945832 w 945832"/>
                    <a:gd name="connsiteY9" fmla="*/ 504825 h 1100137"/>
                    <a:gd name="connsiteX10" fmla="*/ 944880 w 945832"/>
                    <a:gd name="connsiteY10" fmla="*/ 501967 h 1100137"/>
                    <a:gd name="connsiteX11" fmla="*/ 944880 w 945832"/>
                    <a:gd name="connsiteY11" fmla="*/ 501015 h 1100137"/>
                    <a:gd name="connsiteX12" fmla="*/ 944880 w 945832"/>
                    <a:gd name="connsiteY12" fmla="*/ 500063 h 1100137"/>
                    <a:gd name="connsiteX13" fmla="*/ 944880 w 945832"/>
                    <a:gd name="connsiteY13" fmla="*/ 499110 h 1100137"/>
                    <a:gd name="connsiteX14" fmla="*/ 943928 w 945832"/>
                    <a:gd name="connsiteY14" fmla="*/ 496252 h 1100137"/>
                    <a:gd name="connsiteX15" fmla="*/ 942975 w 945832"/>
                    <a:gd name="connsiteY15" fmla="*/ 493395 h 1100137"/>
                    <a:gd name="connsiteX16" fmla="*/ 942975 w 945832"/>
                    <a:gd name="connsiteY16" fmla="*/ 493395 h 1100137"/>
                    <a:gd name="connsiteX17" fmla="*/ 942975 w 945832"/>
                    <a:gd name="connsiteY17" fmla="*/ 493395 h 1100137"/>
                    <a:gd name="connsiteX18" fmla="*/ 942022 w 945832"/>
                    <a:gd name="connsiteY18" fmla="*/ 490538 h 1100137"/>
                    <a:gd name="connsiteX19" fmla="*/ 941070 w 945832"/>
                    <a:gd name="connsiteY19" fmla="*/ 487680 h 1100137"/>
                    <a:gd name="connsiteX20" fmla="*/ 941070 w 945832"/>
                    <a:gd name="connsiteY20" fmla="*/ 486727 h 1100137"/>
                    <a:gd name="connsiteX21" fmla="*/ 941070 w 945832"/>
                    <a:gd name="connsiteY21" fmla="*/ 485775 h 1100137"/>
                    <a:gd name="connsiteX22" fmla="*/ 940118 w 945832"/>
                    <a:gd name="connsiteY22" fmla="*/ 483870 h 1100137"/>
                    <a:gd name="connsiteX23" fmla="*/ 939165 w 945832"/>
                    <a:gd name="connsiteY23" fmla="*/ 481013 h 1100137"/>
                    <a:gd name="connsiteX24" fmla="*/ 938213 w 945832"/>
                    <a:gd name="connsiteY24" fmla="*/ 479107 h 1100137"/>
                    <a:gd name="connsiteX25" fmla="*/ 938213 w 945832"/>
                    <a:gd name="connsiteY25" fmla="*/ 479107 h 1100137"/>
                    <a:gd name="connsiteX26" fmla="*/ 938213 w 945832"/>
                    <a:gd name="connsiteY26" fmla="*/ 479107 h 1100137"/>
                    <a:gd name="connsiteX27" fmla="*/ 937260 w 945832"/>
                    <a:gd name="connsiteY27" fmla="*/ 476250 h 1100137"/>
                    <a:gd name="connsiteX28" fmla="*/ 935355 w 945832"/>
                    <a:gd name="connsiteY28" fmla="*/ 473392 h 1100137"/>
                    <a:gd name="connsiteX29" fmla="*/ 935355 w 945832"/>
                    <a:gd name="connsiteY29" fmla="*/ 472440 h 1100137"/>
                    <a:gd name="connsiteX30" fmla="*/ 935355 w 945832"/>
                    <a:gd name="connsiteY30" fmla="*/ 471488 h 1100137"/>
                    <a:gd name="connsiteX31" fmla="*/ 934403 w 945832"/>
                    <a:gd name="connsiteY31" fmla="*/ 468630 h 1100137"/>
                    <a:gd name="connsiteX32" fmla="*/ 932497 w 945832"/>
                    <a:gd name="connsiteY32" fmla="*/ 465772 h 1100137"/>
                    <a:gd name="connsiteX33" fmla="*/ 931545 w 945832"/>
                    <a:gd name="connsiteY33" fmla="*/ 463867 h 1100137"/>
                    <a:gd name="connsiteX34" fmla="*/ 931545 w 945832"/>
                    <a:gd name="connsiteY34" fmla="*/ 462915 h 1100137"/>
                    <a:gd name="connsiteX35" fmla="*/ 929640 w 945832"/>
                    <a:gd name="connsiteY35" fmla="*/ 460057 h 1100137"/>
                    <a:gd name="connsiteX36" fmla="*/ 926782 w 945832"/>
                    <a:gd name="connsiteY36" fmla="*/ 456247 h 1100137"/>
                    <a:gd name="connsiteX37" fmla="*/ 926782 w 945832"/>
                    <a:gd name="connsiteY37" fmla="*/ 455295 h 1100137"/>
                    <a:gd name="connsiteX38" fmla="*/ 922972 w 945832"/>
                    <a:gd name="connsiteY38" fmla="*/ 450532 h 1100137"/>
                    <a:gd name="connsiteX39" fmla="*/ 922972 w 945832"/>
                    <a:gd name="connsiteY39" fmla="*/ 450532 h 1100137"/>
                    <a:gd name="connsiteX40" fmla="*/ 922972 w 945832"/>
                    <a:gd name="connsiteY40" fmla="*/ 450532 h 1100137"/>
                    <a:gd name="connsiteX41" fmla="*/ 920115 w 945832"/>
                    <a:gd name="connsiteY41" fmla="*/ 446722 h 1100137"/>
                    <a:gd name="connsiteX42" fmla="*/ 918210 w 945832"/>
                    <a:gd name="connsiteY42" fmla="*/ 443865 h 1100137"/>
                    <a:gd name="connsiteX43" fmla="*/ 918210 w 945832"/>
                    <a:gd name="connsiteY43" fmla="*/ 443865 h 1100137"/>
                    <a:gd name="connsiteX44" fmla="*/ 918210 w 945832"/>
                    <a:gd name="connsiteY44" fmla="*/ 443865 h 1100137"/>
                    <a:gd name="connsiteX45" fmla="*/ 916305 w 945832"/>
                    <a:gd name="connsiteY45" fmla="*/ 441007 h 1100137"/>
                    <a:gd name="connsiteX46" fmla="*/ 914400 w 945832"/>
                    <a:gd name="connsiteY46" fmla="*/ 438150 h 1100137"/>
                    <a:gd name="connsiteX47" fmla="*/ 914400 w 945832"/>
                    <a:gd name="connsiteY47" fmla="*/ 438150 h 1100137"/>
                    <a:gd name="connsiteX48" fmla="*/ 914400 w 945832"/>
                    <a:gd name="connsiteY48" fmla="*/ 438150 h 1100137"/>
                    <a:gd name="connsiteX49" fmla="*/ 912495 w 945832"/>
                    <a:gd name="connsiteY49" fmla="*/ 436245 h 1100137"/>
                    <a:gd name="connsiteX50" fmla="*/ 909638 w 945832"/>
                    <a:gd name="connsiteY50" fmla="*/ 433388 h 1100137"/>
                    <a:gd name="connsiteX51" fmla="*/ 908685 w 945832"/>
                    <a:gd name="connsiteY51" fmla="*/ 432435 h 1100137"/>
                    <a:gd name="connsiteX52" fmla="*/ 907732 w 945832"/>
                    <a:gd name="connsiteY52" fmla="*/ 431482 h 1100137"/>
                    <a:gd name="connsiteX53" fmla="*/ 906780 w 945832"/>
                    <a:gd name="connsiteY53" fmla="*/ 430530 h 1100137"/>
                    <a:gd name="connsiteX54" fmla="*/ 903922 w 945832"/>
                    <a:gd name="connsiteY54" fmla="*/ 428625 h 1100137"/>
                    <a:gd name="connsiteX55" fmla="*/ 902970 w 945832"/>
                    <a:gd name="connsiteY55" fmla="*/ 427672 h 1100137"/>
                    <a:gd name="connsiteX56" fmla="*/ 902018 w 945832"/>
                    <a:gd name="connsiteY56" fmla="*/ 426720 h 1100137"/>
                    <a:gd name="connsiteX57" fmla="*/ 901065 w 945832"/>
                    <a:gd name="connsiteY57" fmla="*/ 425767 h 1100137"/>
                    <a:gd name="connsiteX58" fmla="*/ 898207 w 945832"/>
                    <a:gd name="connsiteY58" fmla="*/ 423863 h 1100137"/>
                    <a:gd name="connsiteX59" fmla="*/ 896303 w 945832"/>
                    <a:gd name="connsiteY59" fmla="*/ 422910 h 1100137"/>
                    <a:gd name="connsiteX60" fmla="*/ 896303 w 945832"/>
                    <a:gd name="connsiteY60" fmla="*/ 422910 h 1100137"/>
                    <a:gd name="connsiteX61" fmla="*/ 896303 w 945832"/>
                    <a:gd name="connsiteY61" fmla="*/ 422910 h 1100137"/>
                    <a:gd name="connsiteX62" fmla="*/ 893445 w 945832"/>
                    <a:gd name="connsiteY62" fmla="*/ 421005 h 1100137"/>
                    <a:gd name="connsiteX63" fmla="*/ 890588 w 945832"/>
                    <a:gd name="connsiteY63" fmla="*/ 419100 h 1100137"/>
                    <a:gd name="connsiteX64" fmla="*/ 889635 w 945832"/>
                    <a:gd name="connsiteY64" fmla="*/ 419100 h 1100137"/>
                    <a:gd name="connsiteX65" fmla="*/ 175260 w 945832"/>
                    <a:gd name="connsiteY65" fmla="*/ 6667 h 1100137"/>
                    <a:gd name="connsiteX66" fmla="*/ 173355 w 945832"/>
                    <a:gd name="connsiteY66" fmla="*/ 5715 h 1100137"/>
                    <a:gd name="connsiteX67" fmla="*/ 170497 w 945832"/>
                    <a:gd name="connsiteY67" fmla="*/ 4763 h 1100137"/>
                    <a:gd name="connsiteX68" fmla="*/ 168592 w 945832"/>
                    <a:gd name="connsiteY68" fmla="*/ 3810 h 1100137"/>
                    <a:gd name="connsiteX69" fmla="*/ 168592 w 945832"/>
                    <a:gd name="connsiteY69" fmla="*/ 3810 h 1100137"/>
                    <a:gd name="connsiteX70" fmla="*/ 168592 w 945832"/>
                    <a:gd name="connsiteY70" fmla="*/ 3810 h 1100137"/>
                    <a:gd name="connsiteX71" fmla="*/ 166688 w 945832"/>
                    <a:gd name="connsiteY71" fmla="*/ 2857 h 1100137"/>
                    <a:gd name="connsiteX72" fmla="*/ 163830 w 945832"/>
                    <a:gd name="connsiteY72" fmla="*/ 1905 h 1100137"/>
                    <a:gd name="connsiteX73" fmla="*/ 163830 w 945832"/>
                    <a:gd name="connsiteY73" fmla="*/ 1905 h 1100137"/>
                    <a:gd name="connsiteX74" fmla="*/ 163830 w 945832"/>
                    <a:gd name="connsiteY74" fmla="*/ 1905 h 1100137"/>
                    <a:gd name="connsiteX75" fmla="*/ 161925 w 945832"/>
                    <a:gd name="connsiteY75" fmla="*/ 952 h 1100137"/>
                    <a:gd name="connsiteX76" fmla="*/ 159067 w 945832"/>
                    <a:gd name="connsiteY76" fmla="*/ 0 h 1100137"/>
                    <a:gd name="connsiteX77" fmla="*/ 158115 w 945832"/>
                    <a:gd name="connsiteY77" fmla="*/ 0 h 1100137"/>
                    <a:gd name="connsiteX78" fmla="*/ 157163 w 945832"/>
                    <a:gd name="connsiteY78" fmla="*/ 0 h 1100137"/>
                    <a:gd name="connsiteX79" fmla="*/ 156210 w 945832"/>
                    <a:gd name="connsiteY79" fmla="*/ 0 h 1100137"/>
                    <a:gd name="connsiteX80" fmla="*/ 153353 w 945832"/>
                    <a:gd name="connsiteY80" fmla="*/ 0 h 1100137"/>
                    <a:gd name="connsiteX81" fmla="*/ 151447 w 945832"/>
                    <a:gd name="connsiteY81" fmla="*/ 0 h 1100137"/>
                    <a:gd name="connsiteX82" fmla="*/ 150495 w 945832"/>
                    <a:gd name="connsiteY82" fmla="*/ 0 h 1100137"/>
                    <a:gd name="connsiteX83" fmla="*/ 150495 w 945832"/>
                    <a:gd name="connsiteY83" fmla="*/ 0 h 1100137"/>
                    <a:gd name="connsiteX84" fmla="*/ 147638 w 945832"/>
                    <a:gd name="connsiteY84" fmla="*/ 0 h 1100137"/>
                    <a:gd name="connsiteX85" fmla="*/ 146685 w 945832"/>
                    <a:gd name="connsiteY85" fmla="*/ 0 h 1100137"/>
                    <a:gd name="connsiteX86" fmla="*/ 145733 w 945832"/>
                    <a:gd name="connsiteY86" fmla="*/ 0 h 1100137"/>
                    <a:gd name="connsiteX87" fmla="*/ 144780 w 945832"/>
                    <a:gd name="connsiteY87" fmla="*/ 0 h 1100137"/>
                    <a:gd name="connsiteX88" fmla="*/ 140970 w 945832"/>
                    <a:gd name="connsiteY88" fmla="*/ 952 h 1100137"/>
                    <a:gd name="connsiteX89" fmla="*/ 140970 w 945832"/>
                    <a:gd name="connsiteY89" fmla="*/ 952 h 1100137"/>
                    <a:gd name="connsiteX90" fmla="*/ 140017 w 945832"/>
                    <a:gd name="connsiteY90" fmla="*/ 952 h 1100137"/>
                    <a:gd name="connsiteX91" fmla="*/ 137160 w 945832"/>
                    <a:gd name="connsiteY91" fmla="*/ 1905 h 1100137"/>
                    <a:gd name="connsiteX92" fmla="*/ 137160 w 945832"/>
                    <a:gd name="connsiteY92" fmla="*/ 1905 h 1100137"/>
                    <a:gd name="connsiteX93" fmla="*/ 132397 w 945832"/>
                    <a:gd name="connsiteY93" fmla="*/ 3810 h 1100137"/>
                    <a:gd name="connsiteX94" fmla="*/ 0 w 945832"/>
                    <a:gd name="connsiteY94" fmla="*/ 80963 h 1100137"/>
                    <a:gd name="connsiteX95" fmla="*/ 4763 w 945832"/>
                    <a:gd name="connsiteY95" fmla="*/ 79057 h 1100137"/>
                    <a:gd name="connsiteX96" fmla="*/ 8572 w 945832"/>
                    <a:gd name="connsiteY96" fmla="*/ 78105 h 1100137"/>
                    <a:gd name="connsiteX97" fmla="*/ 9525 w 945832"/>
                    <a:gd name="connsiteY97" fmla="*/ 78105 h 1100137"/>
                    <a:gd name="connsiteX98" fmla="*/ 14288 w 945832"/>
                    <a:gd name="connsiteY98" fmla="*/ 77152 h 1100137"/>
                    <a:gd name="connsiteX99" fmla="*/ 15240 w 945832"/>
                    <a:gd name="connsiteY99" fmla="*/ 77152 h 1100137"/>
                    <a:gd name="connsiteX100" fmla="*/ 20003 w 945832"/>
                    <a:gd name="connsiteY100" fmla="*/ 77152 h 1100137"/>
                    <a:gd name="connsiteX101" fmla="*/ 20955 w 945832"/>
                    <a:gd name="connsiteY101" fmla="*/ 77152 h 1100137"/>
                    <a:gd name="connsiteX102" fmla="*/ 25717 w 945832"/>
                    <a:gd name="connsiteY102" fmla="*/ 78105 h 1100137"/>
                    <a:gd name="connsiteX103" fmla="*/ 26670 w 945832"/>
                    <a:gd name="connsiteY103" fmla="*/ 78105 h 1100137"/>
                    <a:gd name="connsiteX104" fmla="*/ 32385 w 945832"/>
                    <a:gd name="connsiteY104" fmla="*/ 80010 h 1100137"/>
                    <a:gd name="connsiteX105" fmla="*/ 32385 w 945832"/>
                    <a:gd name="connsiteY105" fmla="*/ 80010 h 1100137"/>
                    <a:gd name="connsiteX106" fmla="*/ 38100 w 945832"/>
                    <a:gd name="connsiteY106" fmla="*/ 81915 h 1100137"/>
                    <a:gd name="connsiteX107" fmla="*/ 38100 w 945832"/>
                    <a:gd name="connsiteY107" fmla="*/ 81915 h 1100137"/>
                    <a:gd name="connsiteX108" fmla="*/ 43815 w 945832"/>
                    <a:gd name="connsiteY108" fmla="*/ 84772 h 1100137"/>
                    <a:gd name="connsiteX109" fmla="*/ 758190 w 945832"/>
                    <a:gd name="connsiteY109" fmla="*/ 497205 h 1100137"/>
                    <a:gd name="connsiteX110" fmla="*/ 763905 w 945832"/>
                    <a:gd name="connsiteY110" fmla="*/ 501015 h 1100137"/>
                    <a:gd name="connsiteX111" fmla="*/ 763905 w 945832"/>
                    <a:gd name="connsiteY111" fmla="*/ 501015 h 1100137"/>
                    <a:gd name="connsiteX112" fmla="*/ 769620 w 945832"/>
                    <a:gd name="connsiteY112" fmla="*/ 504825 h 1100137"/>
                    <a:gd name="connsiteX113" fmla="*/ 770572 w 945832"/>
                    <a:gd name="connsiteY113" fmla="*/ 505777 h 1100137"/>
                    <a:gd name="connsiteX114" fmla="*/ 775335 w 945832"/>
                    <a:gd name="connsiteY114" fmla="*/ 510540 h 1100137"/>
                    <a:gd name="connsiteX115" fmla="*/ 776288 w 945832"/>
                    <a:gd name="connsiteY115" fmla="*/ 511492 h 1100137"/>
                    <a:gd name="connsiteX116" fmla="*/ 781050 w 945832"/>
                    <a:gd name="connsiteY116" fmla="*/ 516255 h 1100137"/>
                    <a:gd name="connsiteX117" fmla="*/ 781050 w 945832"/>
                    <a:gd name="connsiteY117" fmla="*/ 516255 h 1100137"/>
                    <a:gd name="connsiteX118" fmla="*/ 785813 w 945832"/>
                    <a:gd name="connsiteY118" fmla="*/ 521970 h 1100137"/>
                    <a:gd name="connsiteX119" fmla="*/ 785813 w 945832"/>
                    <a:gd name="connsiteY119" fmla="*/ 521970 h 1100137"/>
                    <a:gd name="connsiteX120" fmla="*/ 790575 w 945832"/>
                    <a:gd name="connsiteY120" fmla="*/ 527685 h 1100137"/>
                    <a:gd name="connsiteX121" fmla="*/ 790575 w 945832"/>
                    <a:gd name="connsiteY121" fmla="*/ 527685 h 1100137"/>
                    <a:gd name="connsiteX122" fmla="*/ 794385 w 945832"/>
                    <a:gd name="connsiteY122" fmla="*/ 533400 h 1100137"/>
                    <a:gd name="connsiteX123" fmla="*/ 797243 w 945832"/>
                    <a:gd name="connsiteY123" fmla="*/ 537210 h 1100137"/>
                    <a:gd name="connsiteX124" fmla="*/ 799147 w 945832"/>
                    <a:gd name="connsiteY124" fmla="*/ 540068 h 1100137"/>
                    <a:gd name="connsiteX125" fmla="*/ 800100 w 945832"/>
                    <a:gd name="connsiteY125" fmla="*/ 541972 h 1100137"/>
                    <a:gd name="connsiteX126" fmla="*/ 802958 w 945832"/>
                    <a:gd name="connsiteY126" fmla="*/ 547688 h 1100137"/>
                    <a:gd name="connsiteX127" fmla="*/ 802958 w 945832"/>
                    <a:gd name="connsiteY127" fmla="*/ 548640 h 1100137"/>
                    <a:gd name="connsiteX128" fmla="*/ 805815 w 945832"/>
                    <a:gd name="connsiteY128" fmla="*/ 555307 h 1100137"/>
                    <a:gd name="connsiteX129" fmla="*/ 805815 w 945832"/>
                    <a:gd name="connsiteY129" fmla="*/ 555307 h 1100137"/>
                    <a:gd name="connsiteX130" fmla="*/ 808672 w 945832"/>
                    <a:gd name="connsiteY130" fmla="*/ 561975 h 1100137"/>
                    <a:gd name="connsiteX131" fmla="*/ 808672 w 945832"/>
                    <a:gd name="connsiteY131" fmla="*/ 562927 h 1100137"/>
                    <a:gd name="connsiteX132" fmla="*/ 811530 w 945832"/>
                    <a:gd name="connsiteY132" fmla="*/ 569595 h 1100137"/>
                    <a:gd name="connsiteX133" fmla="*/ 811530 w 945832"/>
                    <a:gd name="connsiteY133" fmla="*/ 569595 h 1100137"/>
                    <a:gd name="connsiteX134" fmla="*/ 813435 w 945832"/>
                    <a:gd name="connsiteY134" fmla="*/ 576263 h 1100137"/>
                    <a:gd name="connsiteX135" fmla="*/ 813435 w 945832"/>
                    <a:gd name="connsiteY135" fmla="*/ 577215 h 1100137"/>
                    <a:gd name="connsiteX136" fmla="*/ 814388 w 945832"/>
                    <a:gd name="connsiteY136" fmla="*/ 583882 h 1100137"/>
                    <a:gd name="connsiteX137" fmla="*/ 814388 w 945832"/>
                    <a:gd name="connsiteY137" fmla="*/ 583882 h 1100137"/>
                    <a:gd name="connsiteX138" fmla="*/ 815340 w 945832"/>
                    <a:gd name="connsiteY138" fmla="*/ 590550 h 1100137"/>
                    <a:gd name="connsiteX139" fmla="*/ 815340 w 945832"/>
                    <a:gd name="connsiteY139" fmla="*/ 591502 h 1100137"/>
                    <a:gd name="connsiteX140" fmla="*/ 815340 w 945832"/>
                    <a:gd name="connsiteY140" fmla="*/ 598170 h 1100137"/>
                    <a:gd name="connsiteX141" fmla="*/ 814388 w 945832"/>
                    <a:gd name="connsiteY141" fmla="*/ 1060132 h 1100137"/>
                    <a:gd name="connsiteX142" fmla="*/ 814388 w 945832"/>
                    <a:gd name="connsiteY142" fmla="*/ 1066800 h 1100137"/>
                    <a:gd name="connsiteX143" fmla="*/ 814388 w 945832"/>
                    <a:gd name="connsiteY143" fmla="*/ 1067753 h 1100137"/>
                    <a:gd name="connsiteX144" fmla="*/ 813435 w 945832"/>
                    <a:gd name="connsiteY144" fmla="*/ 1073467 h 1100137"/>
                    <a:gd name="connsiteX145" fmla="*/ 813435 w 945832"/>
                    <a:gd name="connsiteY145" fmla="*/ 1074420 h 1100137"/>
                    <a:gd name="connsiteX146" fmla="*/ 812483 w 945832"/>
                    <a:gd name="connsiteY146" fmla="*/ 1079182 h 1100137"/>
                    <a:gd name="connsiteX147" fmla="*/ 812483 w 945832"/>
                    <a:gd name="connsiteY147" fmla="*/ 1080135 h 1100137"/>
                    <a:gd name="connsiteX148" fmla="*/ 810578 w 945832"/>
                    <a:gd name="connsiteY148" fmla="*/ 1084898 h 1100137"/>
                    <a:gd name="connsiteX149" fmla="*/ 810578 w 945832"/>
                    <a:gd name="connsiteY149" fmla="*/ 1084898 h 1100137"/>
                    <a:gd name="connsiteX150" fmla="*/ 807720 w 945832"/>
                    <a:gd name="connsiteY150" fmla="*/ 1089660 h 1100137"/>
                    <a:gd name="connsiteX151" fmla="*/ 807720 w 945832"/>
                    <a:gd name="connsiteY151" fmla="*/ 1090613 h 1100137"/>
                    <a:gd name="connsiteX152" fmla="*/ 805815 w 945832"/>
                    <a:gd name="connsiteY152" fmla="*/ 1093470 h 1100137"/>
                    <a:gd name="connsiteX153" fmla="*/ 804863 w 945832"/>
                    <a:gd name="connsiteY153" fmla="*/ 1094423 h 1100137"/>
                    <a:gd name="connsiteX154" fmla="*/ 802958 w 945832"/>
                    <a:gd name="connsiteY154" fmla="*/ 1096328 h 1100137"/>
                    <a:gd name="connsiteX155" fmla="*/ 802005 w 945832"/>
                    <a:gd name="connsiteY155" fmla="*/ 1097280 h 1100137"/>
                    <a:gd name="connsiteX156" fmla="*/ 798195 w 945832"/>
                    <a:gd name="connsiteY156" fmla="*/ 1100138 h 1100137"/>
                    <a:gd name="connsiteX157" fmla="*/ 930593 w 945832"/>
                    <a:gd name="connsiteY157" fmla="*/ 1022985 h 1100137"/>
                    <a:gd name="connsiteX158" fmla="*/ 934403 w 945832"/>
                    <a:gd name="connsiteY158" fmla="*/ 1020128 h 1100137"/>
                    <a:gd name="connsiteX159" fmla="*/ 935355 w 945832"/>
                    <a:gd name="connsiteY159" fmla="*/ 1019175 h 1100137"/>
                    <a:gd name="connsiteX160" fmla="*/ 937260 w 945832"/>
                    <a:gd name="connsiteY160" fmla="*/ 1017270 h 1100137"/>
                    <a:gd name="connsiteX161" fmla="*/ 938213 w 945832"/>
                    <a:gd name="connsiteY161" fmla="*/ 1016317 h 1100137"/>
                    <a:gd name="connsiteX162" fmla="*/ 940118 w 945832"/>
                    <a:gd name="connsiteY162" fmla="*/ 1013460 h 1100137"/>
                    <a:gd name="connsiteX163" fmla="*/ 940118 w 945832"/>
                    <a:gd name="connsiteY163" fmla="*/ 1012507 h 1100137"/>
                    <a:gd name="connsiteX164" fmla="*/ 940118 w 945832"/>
                    <a:gd name="connsiteY164" fmla="*/ 1012507 h 1100137"/>
                    <a:gd name="connsiteX165" fmla="*/ 942022 w 945832"/>
                    <a:gd name="connsiteY165" fmla="*/ 1008697 h 1100137"/>
                    <a:gd name="connsiteX166" fmla="*/ 942022 w 945832"/>
                    <a:gd name="connsiteY166" fmla="*/ 1008697 h 1100137"/>
                    <a:gd name="connsiteX167" fmla="*/ 942022 w 945832"/>
                    <a:gd name="connsiteY167" fmla="*/ 1008697 h 1100137"/>
                    <a:gd name="connsiteX168" fmla="*/ 942975 w 945832"/>
                    <a:gd name="connsiteY168" fmla="*/ 1005840 h 1100137"/>
                    <a:gd name="connsiteX169" fmla="*/ 942975 w 945832"/>
                    <a:gd name="connsiteY169" fmla="*/ 1004888 h 1100137"/>
                    <a:gd name="connsiteX170" fmla="*/ 942975 w 945832"/>
                    <a:gd name="connsiteY170" fmla="*/ 1003935 h 1100137"/>
                    <a:gd name="connsiteX171" fmla="*/ 942975 w 945832"/>
                    <a:gd name="connsiteY171" fmla="*/ 1002982 h 1100137"/>
                    <a:gd name="connsiteX172" fmla="*/ 943928 w 945832"/>
                    <a:gd name="connsiteY172" fmla="*/ 1000125 h 1100137"/>
                    <a:gd name="connsiteX173" fmla="*/ 943928 w 945832"/>
                    <a:gd name="connsiteY173" fmla="*/ 999172 h 1100137"/>
                    <a:gd name="connsiteX174" fmla="*/ 943928 w 945832"/>
                    <a:gd name="connsiteY174" fmla="*/ 998220 h 1100137"/>
                    <a:gd name="connsiteX175" fmla="*/ 943928 w 945832"/>
                    <a:gd name="connsiteY175" fmla="*/ 997267 h 1100137"/>
                    <a:gd name="connsiteX176" fmla="*/ 943928 w 945832"/>
                    <a:gd name="connsiteY176" fmla="*/ 994410 h 1100137"/>
                    <a:gd name="connsiteX177" fmla="*/ 943928 w 945832"/>
                    <a:gd name="connsiteY177" fmla="*/ 992505 h 1100137"/>
                    <a:gd name="connsiteX178" fmla="*/ 943928 w 945832"/>
                    <a:gd name="connsiteY178" fmla="*/ 991553 h 1100137"/>
                    <a:gd name="connsiteX179" fmla="*/ 943928 w 945832"/>
                    <a:gd name="connsiteY179" fmla="*/ 990600 h 1100137"/>
                    <a:gd name="connsiteX180" fmla="*/ 943928 w 945832"/>
                    <a:gd name="connsiteY180" fmla="*/ 987742 h 1100137"/>
                    <a:gd name="connsiteX181" fmla="*/ 943928 w 945832"/>
                    <a:gd name="connsiteY181" fmla="*/ 984885 h 1100137"/>
                    <a:gd name="connsiteX182" fmla="*/ 943928 w 945832"/>
                    <a:gd name="connsiteY182" fmla="*/ 984885 h 1100137"/>
                    <a:gd name="connsiteX183" fmla="*/ 944880 w 945832"/>
                    <a:gd name="connsiteY183" fmla="*/ 522922 h 1100137"/>
                    <a:gd name="connsiteX184" fmla="*/ 945832 w 945832"/>
                    <a:gd name="connsiteY184" fmla="*/ 519113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945832" h="1100137">
                      <a:moveTo>
                        <a:pt x="945832" y="519113"/>
                      </a:moveTo>
                      <a:cubicBezTo>
                        <a:pt x="945832" y="518160"/>
                        <a:pt x="945832" y="517207"/>
                        <a:pt x="945832" y="516255"/>
                      </a:cubicBezTo>
                      <a:cubicBezTo>
                        <a:pt x="945832" y="516255"/>
                        <a:pt x="945832" y="515302"/>
                        <a:pt x="945832" y="515302"/>
                      </a:cubicBezTo>
                      <a:cubicBezTo>
                        <a:pt x="945832" y="515302"/>
                        <a:pt x="945832" y="515302"/>
                        <a:pt x="945832" y="514350"/>
                      </a:cubicBezTo>
                      <a:cubicBezTo>
                        <a:pt x="945832" y="514350"/>
                        <a:pt x="945832" y="513397"/>
                        <a:pt x="945832" y="513397"/>
                      </a:cubicBezTo>
                      <a:cubicBezTo>
                        <a:pt x="945832" y="512445"/>
                        <a:pt x="945832" y="511492"/>
                        <a:pt x="945832" y="510540"/>
                      </a:cubicBezTo>
                      <a:cubicBezTo>
                        <a:pt x="945832" y="509588"/>
                        <a:pt x="945832" y="508635"/>
                        <a:pt x="945832" y="507682"/>
                      </a:cubicBezTo>
                      <a:cubicBezTo>
                        <a:pt x="945832" y="507682"/>
                        <a:pt x="945832" y="507682"/>
                        <a:pt x="945832" y="507682"/>
                      </a:cubicBezTo>
                      <a:cubicBezTo>
                        <a:pt x="945832" y="507682"/>
                        <a:pt x="945832" y="507682"/>
                        <a:pt x="945832" y="507682"/>
                      </a:cubicBezTo>
                      <a:cubicBezTo>
                        <a:pt x="945832" y="506730"/>
                        <a:pt x="945832" y="505777"/>
                        <a:pt x="945832" y="504825"/>
                      </a:cubicBezTo>
                      <a:cubicBezTo>
                        <a:pt x="945832" y="503872"/>
                        <a:pt x="945832" y="502920"/>
                        <a:pt x="944880" y="501967"/>
                      </a:cubicBezTo>
                      <a:cubicBezTo>
                        <a:pt x="944880" y="501967"/>
                        <a:pt x="944880" y="501015"/>
                        <a:pt x="944880" y="501015"/>
                      </a:cubicBezTo>
                      <a:cubicBezTo>
                        <a:pt x="944880" y="501015"/>
                        <a:pt x="944880" y="501015"/>
                        <a:pt x="944880" y="500063"/>
                      </a:cubicBezTo>
                      <a:cubicBezTo>
                        <a:pt x="944880" y="500063"/>
                        <a:pt x="944880" y="499110"/>
                        <a:pt x="944880" y="499110"/>
                      </a:cubicBezTo>
                      <a:cubicBezTo>
                        <a:pt x="944880" y="498157"/>
                        <a:pt x="943928" y="497205"/>
                        <a:pt x="943928" y="496252"/>
                      </a:cubicBezTo>
                      <a:cubicBezTo>
                        <a:pt x="943928" y="495300"/>
                        <a:pt x="942975" y="494347"/>
                        <a:pt x="942975" y="493395"/>
                      </a:cubicBezTo>
                      <a:cubicBezTo>
                        <a:pt x="942975" y="493395"/>
                        <a:pt x="942975" y="493395"/>
                        <a:pt x="942975" y="493395"/>
                      </a:cubicBezTo>
                      <a:cubicBezTo>
                        <a:pt x="942975" y="493395"/>
                        <a:pt x="942975" y="493395"/>
                        <a:pt x="942975" y="493395"/>
                      </a:cubicBezTo>
                      <a:cubicBezTo>
                        <a:pt x="942975" y="492442"/>
                        <a:pt x="942022" y="491490"/>
                        <a:pt x="942022" y="490538"/>
                      </a:cubicBezTo>
                      <a:cubicBezTo>
                        <a:pt x="942022" y="489585"/>
                        <a:pt x="941070" y="488632"/>
                        <a:pt x="941070" y="487680"/>
                      </a:cubicBezTo>
                      <a:cubicBezTo>
                        <a:pt x="941070" y="487680"/>
                        <a:pt x="941070" y="487680"/>
                        <a:pt x="941070" y="486727"/>
                      </a:cubicBezTo>
                      <a:cubicBezTo>
                        <a:pt x="941070" y="486727"/>
                        <a:pt x="941070" y="486727"/>
                        <a:pt x="941070" y="485775"/>
                      </a:cubicBezTo>
                      <a:cubicBezTo>
                        <a:pt x="941070" y="484822"/>
                        <a:pt x="941070" y="484822"/>
                        <a:pt x="940118" y="483870"/>
                      </a:cubicBezTo>
                      <a:cubicBezTo>
                        <a:pt x="940118" y="482917"/>
                        <a:pt x="939165" y="481965"/>
                        <a:pt x="939165" y="481013"/>
                      </a:cubicBezTo>
                      <a:cubicBezTo>
                        <a:pt x="939165" y="480060"/>
                        <a:pt x="938213" y="479107"/>
                        <a:pt x="938213" y="479107"/>
                      </a:cubicBezTo>
                      <a:cubicBezTo>
                        <a:pt x="938213" y="479107"/>
                        <a:pt x="938213" y="479107"/>
                        <a:pt x="938213" y="479107"/>
                      </a:cubicBezTo>
                      <a:cubicBezTo>
                        <a:pt x="938213" y="479107"/>
                        <a:pt x="938213" y="479107"/>
                        <a:pt x="938213" y="479107"/>
                      </a:cubicBezTo>
                      <a:cubicBezTo>
                        <a:pt x="938213" y="478155"/>
                        <a:pt x="937260" y="477202"/>
                        <a:pt x="937260" y="476250"/>
                      </a:cubicBezTo>
                      <a:cubicBezTo>
                        <a:pt x="936307" y="475297"/>
                        <a:pt x="936307" y="474345"/>
                        <a:pt x="935355" y="473392"/>
                      </a:cubicBezTo>
                      <a:cubicBezTo>
                        <a:pt x="935355" y="473392"/>
                        <a:pt x="935355" y="473392"/>
                        <a:pt x="935355" y="472440"/>
                      </a:cubicBezTo>
                      <a:cubicBezTo>
                        <a:pt x="935355" y="472440"/>
                        <a:pt x="935355" y="472440"/>
                        <a:pt x="935355" y="471488"/>
                      </a:cubicBezTo>
                      <a:cubicBezTo>
                        <a:pt x="935355" y="470535"/>
                        <a:pt x="934403" y="469582"/>
                        <a:pt x="934403" y="468630"/>
                      </a:cubicBezTo>
                      <a:cubicBezTo>
                        <a:pt x="933450" y="467677"/>
                        <a:pt x="933450" y="466725"/>
                        <a:pt x="932497" y="465772"/>
                      </a:cubicBezTo>
                      <a:cubicBezTo>
                        <a:pt x="932497" y="464820"/>
                        <a:pt x="931545" y="464820"/>
                        <a:pt x="931545" y="463867"/>
                      </a:cubicBezTo>
                      <a:cubicBezTo>
                        <a:pt x="931545" y="463867"/>
                        <a:pt x="931545" y="463867"/>
                        <a:pt x="931545" y="462915"/>
                      </a:cubicBezTo>
                      <a:cubicBezTo>
                        <a:pt x="930593" y="461963"/>
                        <a:pt x="930593" y="461010"/>
                        <a:pt x="929640" y="460057"/>
                      </a:cubicBezTo>
                      <a:cubicBezTo>
                        <a:pt x="928688" y="459105"/>
                        <a:pt x="927735" y="457200"/>
                        <a:pt x="926782" y="456247"/>
                      </a:cubicBezTo>
                      <a:cubicBezTo>
                        <a:pt x="926782" y="456247"/>
                        <a:pt x="926782" y="456247"/>
                        <a:pt x="926782" y="455295"/>
                      </a:cubicBezTo>
                      <a:cubicBezTo>
                        <a:pt x="925830" y="453390"/>
                        <a:pt x="924878" y="451485"/>
                        <a:pt x="922972" y="450532"/>
                      </a:cubicBezTo>
                      <a:cubicBezTo>
                        <a:pt x="922972" y="450532"/>
                        <a:pt x="922972" y="450532"/>
                        <a:pt x="922972" y="450532"/>
                      </a:cubicBezTo>
                      <a:cubicBezTo>
                        <a:pt x="922972" y="450532"/>
                        <a:pt x="922972" y="450532"/>
                        <a:pt x="922972" y="450532"/>
                      </a:cubicBezTo>
                      <a:cubicBezTo>
                        <a:pt x="922020" y="449580"/>
                        <a:pt x="921068" y="448627"/>
                        <a:pt x="920115" y="446722"/>
                      </a:cubicBezTo>
                      <a:cubicBezTo>
                        <a:pt x="919163" y="445770"/>
                        <a:pt x="919163" y="444817"/>
                        <a:pt x="918210" y="443865"/>
                      </a:cubicBezTo>
                      <a:cubicBezTo>
                        <a:pt x="918210" y="443865"/>
                        <a:pt x="918210" y="443865"/>
                        <a:pt x="918210" y="443865"/>
                      </a:cubicBezTo>
                      <a:cubicBezTo>
                        <a:pt x="918210" y="443865"/>
                        <a:pt x="918210" y="443865"/>
                        <a:pt x="918210" y="443865"/>
                      </a:cubicBezTo>
                      <a:cubicBezTo>
                        <a:pt x="917257" y="442913"/>
                        <a:pt x="916305" y="441960"/>
                        <a:pt x="916305" y="441007"/>
                      </a:cubicBezTo>
                      <a:cubicBezTo>
                        <a:pt x="915353" y="440055"/>
                        <a:pt x="914400" y="439102"/>
                        <a:pt x="914400" y="438150"/>
                      </a:cubicBezTo>
                      <a:cubicBezTo>
                        <a:pt x="914400" y="438150"/>
                        <a:pt x="914400" y="438150"/>
                        <a:pt x="914400" y="438150"/>
                      </a:cubicBezTo>
                      <a:cubicBezTo>
                        <a:pt x="914400" y="438150"/>
                        <a:pt x="914400" y="438150"/>
                        <a:pt x="914400" y="438150"/>
                      </a:cubicBezTo>
                      <a:cubicBezTo>
                        <a:pt x="913447" y="437197"/>
                        <a:pt x="913447" y="437197"/>
                        <a:pt x="912495" y="436245"/>
                      </a:cubicBezTo>
                      <a:cubicBezTo>
                        <a:pt x="911543" y="435292"/>
                        <a:pt x="910590" y="434340"/>
                        <a:pt x="909638" y="433388"/>
                      </a:cubicBezTo>
                      <a:cubicBezTo>
                        <a:pt x="909638" y="433388"/>
                        <a:pt x="909638" y="433388"/>
                        <a:pt x="908685" y="432435"/>
                      </a:cubicBezTo>
                      <a:cubicBezTo>
                        <a:pt x="908685" y="432435"/>
                        <a:pt x="908685" y="432435"/>
                        <a:pt x="907732" y="431482"/>
                      </a:cubicBezTo>
                      <a:cubicBezTo>
                        <a:pt x="907732" y="431482"/>
                        <a:pt x="906780" y="430530"/>
                        <a:pt x="906780" y="430530"/>
                      </a:cubicBezTo>
                      <a:cubicBezTo>
                        <a:pt x="905828" y="429577"/>
                        <a:pt x="904875" y="428625"/>
                        <a:pt x="903922" y="428625"/>
                      </a:cubicBezTo>
                      <a:cubicBezTo>
                        <a:pt x="903922" y="428625"/>
                        <a:pt x="902970" y="427672"/>
                        <a:pt x="902970" y="427672"/>
                      </a:cubicBezTo>
                      <a:cubicBezTo>
                        <a:pt x="902970" y="427672"/>
                        <a:pt x="902970" y="427672"/>
                        <a:pt x="902018" y="426720"/>
                      </a:cubicBezTo>
                      <a:cubicBezTo>
                        <a:pt x="902018" y="426720"/>
                        <a:pt x="901065" y="425767"/>
                        <a:pt x="901065" y="425767"/>
                      </a:cubicBezTo>
                      <a:cubicBezTo>
                        <a:pt x="900113" y="424815"/>
                        <a:pt x="899160" y="424815"/>
                        <a:pt x="898207" y="423863"/>
                      </a:cubicBezTo>
                      <a:cubicBezTo>
                        <a:pt x="897255" y="423863"/>
                        <a:pt x="897255" y="422910"/>
                        <a:pt x="896303" y="422910"/>
                      </a:cubicBezTo>
                      <a:cubicBezTo>
                        <a:pt x="896303" y="422910"/>
                        <a:pt x="896303" y="422910"/>
                        <a:pt x="896303" y="422910"/>
                      </a:cubicBezTo>
                      <a:cubicBezTo>
                        <a:pt x="896303" y="422910"/>
                        <a:pt x="896303" y="422910"/>
                        <a:pt x="896303" y="422910"/>
                      </a:cubicBezTo>
                      <a:cubicBezTo>
                        <a:pt x="895350" y="421957"/>
                        <a:pt x="894397" y="421957"/>
                        <a:pt x="893445" y="421005"/>
                      </a:cubicBezTo>
                      <a:cubicBezTo>
                        <a:pt x="892493" y="420052"/>
                        <a:pt x="891540" y="420052"/>
                        <a:pt x="890588" y="419100"/>
                      </a:cubicBezTo>
                      <a:cubicBezTo>
                        <a:pt x="890588" y="419100"/>
                        <a:pt x="890588" y="419100"/>
                        <a:pt x="889635" y="419100"/>
                      </a:cubicBezTo>
                      <a:lnTo>
                        <a:pt x="175260" y="6667"/>
                      </a:lnTo>
                      <a:cubicBezTo>
                        <a:pt x="174308" y="6667"/>
                        <a:pt x="174308" y="5715"/>
                        <a:pt x="173355" y="5715"/>
                      </a:cubicBezTo>
                      <a:cubicBezTo>
                        <a:pt x="172403" y="5715"/>
                        <a:pt x="171450" y="4763"/>
                        <a:pt x="170497" y="4763"/>
                      </a:cubicBezTo>
                      <a:cubicBezTo>
                        <a:pt x="169545" y="4763"/>
                        <a:pt x="169545" y="3810"/>
                        <a:pt x="168592" y="3810"/>
                      </a:cubicBezTo>
                      <a:cubicBezTo>
                        <a:pt x="168592" y="3810"/>
                        <a:pt x="168592" y="3810"/>
                        <a:pt x="168592" y="3810"/>
                      </a:cubicBezTo>
                      <a:cubicBezTo>
                        <a:pt x="168592" y="3810"/>
                        <a:pt x="168592" y="3810"/>
                        <a:pt x="168592" y="3810"/>
                      </a:cubicBezTo>
                      <a:cubicBezTo>
                        <a:pt x="167640" y="3810"/>
                        <a:pt x="166688" y="2857"/>
                        <a:pt x="166688" y="2857"/>
                      </a:cubicBezTo>
                      <a:cubicBezTo>
                        <a:pt x="165735" y="2857"/>
                        <a:pt x="164783" y="1905"/>
                        <a:pt x="163830" y="1905"/>
                      </a:cubicBezTo>
                      <a:cubicBezTo>
                        <a:pt x="163830" y="1905"/>
                        <a:pt x="163830" y="1905"/>
                        <a:pt x="163830" y="1905"/>
                      </a:cubicBezTo>
                      <a:cubicBezTo>
                        <a:pt x="163830" y="1905"/>
                        <a:pt x="163830" y="1905"/>
                        <a:pt x="163830" y="1905"/>
                      </a:cubicBezTo>
                      <a:cubicBezTo>
                        <a:pt x="162878" y="1905"/>
                        <a:pt x="162878" y="1905"/>
                        <a:pt x="161925" y="952"/>
                      </a:cubicBezTo>
                      <a:cubicBezTo>
                        <a:pt x="160972" y="952"/>
                        <a:pt x="160020" y="952"/>
                        <a:pt x="159067" y="0"/>
                      </a:cubicBezTo>
                      <a:cubicBezTo>
                        <a:pt x="159067" y="0"/>
                        <a:pt x="158115" y="0"/>
                        <a:pt x="158115" y="0"/>
                      </a:cubicBezTo>
                      <a:cubicBezTo>
                        <a:pt x="158115" y="0"/>
                        <a:pt x="158115" y="0"/>
                        <a:pt x="157163" y="0"/>
                      </a:cubicBezTo>
                      <a:cubicBezTo>
                        <a:pt x="157163" y="0"/>
                        <a:pt x="157163" y="0"/>
                        <a:pt x="156210" y="0"/>
                      </a:cubicBezTo>
                      <a:cubicBezTo>
                        <a:pt x="155258" y="0"/>
                        <a:pt x="154305" y="0"/>
                        <a:pt x="153353" y="0"/>
                      </a:cubicBezTo>
                      <a:cubicBezTo>
                        <a:pt x="152400" y="0"/>
                        <a:pt x="152400" y="0"/>
                        <a:pt x="151447" y="0"/>
                      </a:cubicBezTo>
                      <a:cubicBezTo>
                        <a:pt x="151447" y="0"/>
                        <a:pt x="151447" y="0"/>
                        <a:pt x="150495" y="0"/>
                      </a:cubicBezTo>
                      <a:cubicBezTo>
                        <a:pt x="150495" y="0"/>
                        <a:pt x="150495" y="0"/>
                        <a:pt x="150495" y="0"/>
                      </a:cubicBezTo>
                      <a:cubicBezTo>
                        <a:pt x="149542" y="0"/>
                        <a:pt x="148590" y="0"/>
                        <a:pt x="147638" y="0"/>
                      </a:cubicBezTo>
                      <a:cubicBezTo>
                        <a:pt x="147638" y="0"/>
                        <a:pt x="146685" y="0"/>
                        <a:pt x="146685" y="0"/>
                      </a:cubicBezTo>
                      <a:cubicBezTo>
                        <a:pt x="146685" y="0"/>
                        <a:pt x="145733" y="0"/>
                        <a:pt x="145733" y="0"/>
                      </a:cubicBezTo>
                      <a:cubicBezTo>
                        <a:pt x="145733" y="0"/>
                        <a:pt x="144780" y="0"/>
                        <a:pt x="144780" y="0"/>
                      </a:cubicBezTo>
                      <a:cubicBezTo>
                        <a:pt x="143828" y="0"/>
                        <a:pt x="142875" y="0"/>
                        <a:pt x="140970" y="952"/>
                      </a:cubicBezTo>
                      <a:cubicBezTo>
                        <a:pt x="140970" y="952"/>
                        <a:pt x="140970" y="952"/>
                        <a:pt x="140970" y="952"/>
                      </a:cubicBezTo>
                      <a:cubicBezTo>
                        <a:pt x="140970" y="952"/>
                        <a:pt x="140017" y="952"/>
                        <a:pt x="140017" y="952"/>
                      </a:cubicBezTo>
                      <a:cubicBezTo>
                        <a:pt x="139065" y="952"/>
                        <a:pt x="138113" y="1905"/>
                        <a:pt x="137160" y="1905"/>
                      </a:cubicBezTo>
                      <a:cubicBezTo>
                        <a:pt x="137160" y="1905"/>
                        <a:pt x="137160" y="1905"/>
                        <a:pt x="137160" y="1905"/>
                      </a:cubicBezTo>
                      <a:cubicBezTo>
                        <a:pt x="135255" y="2857"/>
                        <a:pt x="134303" y="2857"/>
                        <a:pt x="132397" y="3810"/>
                      </a:cubicBezTo>
                      <a:lnTo>
                        <a:pt x="0" y="80963"/>
                      </a:lnTo>
                      <a:cubicBezTo>
                        <a:pt x="1905" y="80010"/>
                        <a:pt x="2858" y="79057"/>
                        <a:pt x="4763" y="79057"/>
                      </a:cubicBezTo>
                      <a:cubicBezTo>
                        <a:pt x="5715" y="79057"/>
                        <a:pt x="6667" y="78105"/>
                        <a:pt x="8572" y="78105"/>
                      </a:cubicBezTo>
                      <a:cubicBezTo>
                        <a:pt x="8572" y="78105"/>
                        <a:pt x="9525" y="78105"/>
                        <a:pt x="9525" y="78105"/>
                      </a:cubicBezTo>
                      <a:cubicBezTo>
                        <a:pt x="11430" y="78105"/>
                        <a:pt x="12383" y="78105"/>
                        <a:pt x="14288" y="77152"/>
                      </a:cubicBezTo>
                      <a:cubicBezTo>
                        <a:pt x="14288" y="77152"/>
                        <a:pt x="15240" y="77152"/>
                        <a:pt x="15240" y="77152"/>
                      </a:cubicBezTo>
                      <a:cubicBezTo>
                        <a:pt x="17145" y="77152"/>
                        <a:pt x="18097" y="77152"/>
                        <a:pt x="20003" y="77152"/>
                      </a:cubicBezTo>
                      <a:cubicBezTo>
                        <a:pt x="20003" y="77152"/>
                        <a:pt x="20003" y="77152"/>
                        <a:pt x="20955" y="77152"/>
                      </a:cubicBezTo>
                      <a:cubicBezTo>
                        <a:pt x="22860" y="77152"/>
                        <a:pt x="23813" y="77152"/>
                        <a:pt x="25717" y="78105"/>
                      </a:cubicBezTo>
                      <a:cubicBezTo>
                        <a:pt x="25717" y="78105"/>
                        <a:pt x="25717" y="78105"/>
                        <a:pt x="26670" y="78105"/>
                      </a:cubicBezTo>
                      <a:cubicBezTo>
                        <a:pt x="28575" y="78105"/>
                        <a:pt x="30480" y="79057"/>
                        <a:pt x="32385" y="80010"/>
                      </a:cubicBezTo>
                      <a:cubicBezTo>
                        <a:pt x="32385" y="80010"/>
                        <a:pt x="32385" y="80010"/>
                        <a:pt x="32385" y="80010"/>
                      </a:cubicBezTo>
                      <a:cubicBezTo>
                        <a:pt x="34290" y="80963"/>
                        <a:pt x="36195" y="80963"/>
                        <a:pt x="38100" y="81915"/>
                      </a:cubicBezTo>
                      <a:cubicBezTo>
                        <a:pt x="38100" y="81915"/>
                        <a:pt x="38100" y="81915"/>
                        <a:pt x="38100" y="81915"/>
                      </a:cubicBezTo>
                      <a:cubicBezTo>
                        <a:pt x="40005" y="82867"/>
                        <a:pt x="41910" y="83820"/>
                        <a:pt x="43815" y="84772"/>
                      </a:cubicBezTo>
                      <a:lnTo>
                        <a:pt x="758190" y="497205"/>
                      </a:lnTo>
                      <a:cubicBezTo>
                        <a:pt x="760095" y="498157"/>
                        <a:pt x="762000" y="500063"/>
                        <a:pt x="763905" y="501015"/>
                      </a:cubicBezTo>
                      <a:cubicBezTo>
                        <a:pt x="763905" y="501015"/>
                        <a:pt x="763905" y="501015"/>
                        <a:pt x="763905" y="501015"/>
                      </a:cubicBezTo>
                      <a:cubicBezTo>
                        <a:pt x="765810" y="501967"/>
                        <a:pt x="767715" y="503872"/>
                        <a:pt x="769620" y="504825"/>
                      </a:cubicBezTo>
                      <a:cubicBezTo>
                        <a:pt x="769620" y="504825"/>
                        <a:pt x="769620" y="504825"/>
                        <a:pt x="770572" y="505777"/>
                      </a:cubicBezTo>
                      <a:cubicBezTo>
                        <a:pt x="772478" y="506730"/>
                        <a:pt x="774383" y="508635"/>
                        <a:pt x="775335" y="510540"/>
                      </a:cubicBezTo>
                      <a:cubicBezTo>
                        <a:pt x="775335" y="510540"/>
                        <a:pt x="775335" y="510540"/>
                        <a:pt x="776288" y="511492"/>
                      </a:cubicBezTo>
                      <a:cubicBezTo>
                        <a:pt x="778193" y="513397"/>
                        <a:pt x="780097" y="514350"/>
                        <a:pt x="781050" y="516255"/>
                      </a:cubicBezTo>
                      <a:cubicBezTo>
                        <a:pt x="781050" y="516255"/>
                        <a:pt x="781050" y="516255"/>
                        <a:pt x="781050" y="516255"/>
                      </a:cubicBezTo>
                      <a:cubicBezTo>
                        <a:pt x="782955" y="518160"/>
                        <a:pt x="784860" y="520065"/>
                        <a:pt x="785813" y="521970"/>
                      </a:cubicBezTo>
                      <a:cubicBezTo>
                        <a:pt x="785813" y="521970"/>
                        <a:pt x="785813" y="521970"/>
                        <a:pt x="785813" y="521970"/>
                      </a:cubicBezTo>
                      <a:cubicBezTo>
                        <a:pt x="787718" y="523875"/>
                        <a:pt x="788670" y="525780"/>
                        <a:pt x="790575" y="527685"/>
                      </a:cubicBezTo>
                      <a:cubicBezTo>
                        <a:pt x="790575" y="527685"/>
                        <a:pt x="790575" y="527685"/>
                        <a:pt x="790575" y="527685"/>
                      </a:cubicBezTo>
                      <a:cubicBezTo>
                        <a:pt x="791528" y="529590"/>
                        <a:pt x="793433" y="531495"/>
                        <a:pt x="794385" y="533400"/>
                      </a:cubicBezTo>
                      <a:cubicBezTo>
                        <a:pt x="795338" y="534352"/>
                        <a:pt x="796290" y="536257"/>
                        <a:pt x="797243" y="537210"/>
                      </a:cubicBezTo>
                      <a:cubicBezTo>
                        <a:pt x="798195" y="538163"/>
                        <a:pt x="798195" y="539115"/>
                        <a:pt x="799147" y="540068"/>
                      </a:cubicBezTo>
                      <a:cubicBezTo>
                        <a:pt x="799147" y="541020"/>
                        <a:pt x="800100" y="541020"/>
                        <a:pt x="800100" y="541972"/>
                      </a:cubicBezTo>
                      <a:cubicBezTo>
                        <a:pt x="801053" y="543877"/>
                        <a:pt x="802005" y="545782"/>
                        <a:pt x="802958" y="547688"/>
                      </a:cubicBezTo>
                      <a:cubicBezTo>
                        <a:pt x="802958" y="547688"/>
                        <a:pt x="802958" y="547688"/>
                        <a:pt x="802958" y="548640"/>
                      </a:cubicBezTo>
                      <a:cubicBezTo>
                        <a:pt x="803910" y="550545"/>
                        <a:pt x="804863" y="553402"/>
                        <a:pt x="805815" y="555307"/>
                      </a:cubicBezTo>
                      <a:cubicBezTo>
                        <a:pt x="805815" y="555307"/>
                        <a:pt x="805815" y="555307"/>
                        <a:pt x="805815" y="555307"/>
                      </a:cubicBezTo>
                      <a:cubicBezTo>
                        <a:pt x="806768" y="557213"/>
                        <a:pt x="807720" y="560070"/>
                        <a:pt x="808672" y="561975"/>
                      </a:cubicBezTo>
                      <a:cubicBezTo>
                        <a:pt x="808672" y="561975"/>
                        <a:pt x="808672" y="561975"/>
                        <a:pt x="808672" y="562927"/>
                      </a:cubicBezTo>
                      <a:cubicBezTo>
                        <a:pt x="809625" y="564832"/>
                        <a:pt x="810578" y="567690"/>
                        <a:pt x="811530" y="569595"/>
                      </a:cubicBezTo>
                      <a:cubicBezTo>
                        <a:pt x="811530" y="569595"/>
                        <a:pt x="811530" y="569595"/>
                        <a:pt x="811530" y="569595"/>
                      </a:cubicBezTo>
                      <a:cubicBezTo>
                        <a:pt x="812483" y="571500"/>
                        <a:pt x="812483" y="574357"/>
                        <a:pt x="813435" y="576263"/>
                      </a:cubicBezTo>
                      <a:cubicBezTo>
                        <a:pt x="813435" y="576263"/>
                        <a:pt x="813435" y="576263"/>
                        <a:pt x="813435" y="577215"/>
                      </a:cubicBezTo>
                      <a:cubicBezTo>
                        <a:pt x="814388" y="579120"/>
                        <a:pt x="814388" y="581977"/>
                        <a:pt x="814388" y="583882"/>
                      </a:cubicBezTo>
                      <a:cubicBezTo>
                        <a:pt x="814388" y="583882"/>
                        <a:pt x="814388" y="583882"/>
                        <a:pt x="814388" y="583882"/>
                      </a:cubicBezTo>
                      <a:cubicBezTo>
                        <a:pt x="814388" y="585788"/>
                        <a:pt x="815340" y="588645"/>
                        <a:pt x="815340" y="590550"/>
                      </a:cubicBezTo>
                      <a:cubicBezTo>
                        <a:pt x="815340" y="590550"/>
                        <a:pt x="815340" y="590550"/>
                        <a:pt x="815340" y="591502"/>
                      </a:cubicBezTo>
                      <a:cubicBezTo>
                        <a:pt x="815340" y="593407"/>
                        <a:pt x="815340" y="596265"/>
                        <a:pt x="815340" y="598170"/>
                      </a:cubicBezTo>
                      <a:lnTo>
                        <a:pt x="814388" y="1060132"/>
                      </a:lnTo>
                      <a:cubicBezTo>
                        <a:pt x="814388" y="1062038"/>
                        <a:pt x="814388" y="1064895"/>
                        <a:pt x="814388" y="1066800"/>
                      </a:cubicBezTo>
                      <a:cubicBezTo>
                        <a:pt x="814388" y="1066800"/>
                        <a:pt x="814388" y="1066800"/>
                        <a:pt x="814388" y="1067753"/>
                      </a:cubicBezTo>
                      <a:cubicBezTo>
                        <a:pt x="814388" y="1069657"/>
                        <a:pt x="814388" y="1071563"/>
                        <a:pt x="813435" y="1073467"/>
                      </a:cubicBezTo>
                      <a:cubicBezTo>
                        <a:pt x="813435" y="1073467"/>
                        <a:pt x="813435" y="1074420"/>
                        <a:pt x="813435" y="1074420"/>
                      </a:cubicBezTo>
                      <a:cubicBezTo>
                        <a:pt x="813435" y="1076325"/>
                        <a:pt x="812483" y="1078230"/>
                        <a:pt x="812483" y="1079182"/>
                      </a:cubicBezTo>
                      <a:cubicBezTo>
                        <a:pt x="812483" y="1079182"/>
                        <a:pt x="812483" y="1080135"/>
                        <a:pt x="812483" y="1080135"/>
                      </a:cubicBezTo>
                      <a:cubicBezTo>
                        <a:pt x="811530" y="1082040"/>
                        <a:pt x="811530" y="1082992"/>
                        <a:pt x="810578" y="1084898"/>
                      </a:cubicBezTo>
                      <a:cubicBezTo>
                        <a:pt x="810578" y="1084898"/>
                        <a:pt x="810578" y="1084898"/>
                        <a:pt x="810578" y="1084898"/>
                      </a:cubicBezTo>
                      <a:cubicBezTo>
                        <a:pt x="809625" y="1086803"/>
                        <a:pt x="808672" y="1087755"/>
                        <a:pt x="807720" y="1089660"/>
                      </a:cubicBezTo>
                      <a:cubicBezTo>
                        <a:pt x="807720" y="1089660"/>
                        <a:pt x="807720" y="1089660"/>
                        <a:pt x="807720" y="1090613"/>
                      </a:cubicBezTo>
                      <a:cubicBezTo>
                        <a:pt x="806768" y="1091565"/>
                        <a:pt x="805815" y="1092517"/>
                        <a:pt x="805815" y="1093470"/>
                      </a:cubicBezTo>
                      <a:cubicBezTo>
                        <a:pt x="805815" y="1093470"/>
                        <a:pt x="804863" y="1094423"/>
                        <a:pt x="804863" y="1094423"/>
                      </a:cubicBezTo>
                      <a:cubicBezTo>
                        <a:pt x="803910" y="1095375"/>
                        <a:pt x="802958" y="1096328"/>
                        <a:pt x="802958" y="1096328"/>
                      </a:cubicBezTo>
                      <a:cubicBezTo>
                        <a:pt x="802958" y="1096328"/>
                        <a:pt x="802005" y="1097280"/>
                        <a:pt x="802005" y="1097280"/>
                      </a:cubicBezTo>
                      <a:cubicBezTo>
                        <a:pt x="801053" y="1098232"/>
                        <a:pt x="800100" y="1099185"/>
                        <a:pt x="798195" y="1100138"/>
                      </a:cubicBezTo>
                      <a:lnTo>
                        <a:pt x="930593" y="1022985"/>
                      </a:lnTo>
                      <a:cubicBezTo>
                        <a:pt x="931545" y="1022032"/>
                        <a:pt x="932497" y="1021080"/>
                        <a:pt x="934403" y="1020128"/>
                      </a:cubicBezTo>
                      <a:cubicBezTo>
                        <a:pt x="934403" y="1020128"/>
                        <a:pt x="935355" y="1019175"/>
                        <a:pt x="935355" y="1019175"/>
                      </a:cubicBezTo>
                      <a:cubicBezTo>
                        <a:pt x="936307" y="1018222"/>
                        <a:pt x="937260" y="1018222"/>
                        <a:pt x="937260" y="1017270"/>
                      </a:cubicBezTo>
                      <a:cubicBezTo>
                        <a:pt x="937260" y="1017270"/>
                        <a:pt x="938213" y="1016317"/>
                        <a:pt x="938213" y="1016317"/>
                      </a:cubicBezTo>
                      <a:cubicBezTo>
                        <a:pt x="939165" y="1015365"/>
                        <a:pt x="940118" y="1014413"/>
                        <a:pt x="940118" y="1013460"/>
                      </a:cubicBezTo>
                      <a:cubicBezTo>
                        <a:pt x="940118" y="1013460"/>
                        <a:pt x="940118" y="1013460"/>
                        <a:pt x="940118" y="1012507"/>
                      </a:cubicBezTo>
                      <a:cubicBezTo>
                        <a:pt x="940118" y="1012507"/>
                        <a:pt x="940118" y="1012507"/>
                        <a:pt x="940118" y="1012507"/>
                      </a:cubicBezTo>
                      <a:cubicBezTo>
                        <a:pt x="941070" y="1011555"/>
                        <a:pt x="942022" y="1009650"/>
                        <a:pt x="942022" y="1008697"/>
                      </a:cubicBezTo>
                      <a:cubicBezTo>
                        <a:pt x="942022" y="1008697"/>
                        <a:pt x="942022" y="1008697"/>
                        <a:pt x="942022" y="1008697"/>
                      </a:cubicBezTo>
                      <a:cubicBezTo>
                        <a:pt x="942022" y="1008697"/>
                        <a:pt x="942022" y="1008697"/>
                        <a:pt x="942022" y="1008697"/>
                      </a:cubicBezTo>
                      <a:cubicBezTo>
                        <a:pt x="942022" y="1007745"/>
                        <a:pt x="942975" y="1006792"/>
                        <a:pt x="942975" y="1005840"/>
                      </a:cubicBezTo>
                      <a:cubicBezTo>
                        <a:pt x="942975" y="1005840"/>
                        <a:pt x="942975" y="1004888"/>
                        <a:pt x="942975" y="1004888"/>
                      </a:cubicBezTo>
                      <a:cubicBezTo>
                        <a:pt x="942975" y="1004888"/>
                        <a:pt x="942975" y="1003935"/>
                        <a:pt x="942975" y="1003935"/>
                      </a:cubicBezTo>
                      <a:cubicBezTo>
                        <a:pt x="942975" y="1003935"/>
                        <a:pt x="942975" y="1002982"/>
                        <a:pt x="942975" y="1002982"/>
                      </a:cubicBezTo>
                      <a:cubicBezTo>
                        <a:pt x="942975" y="1002030"/>
                        <a:pt x="943928" y="1001078"/>
                        <a:pt x="943928" y="1000125"/>
                      </a:cubicBezTo>
                      <a:cubicBezTo>
                        <a:pt x="943928" y="1000125"/>
                        <a:pt x="943928" y="999172"/>
                        <a:pt x="943928" y="999172"/>
                      </a:cubicBezTo>
                      <a:cubicBezTo>
                        <a:pt x="943928" y="999172"/>
                        <a:pt x="943928" y="999172"/>
                        <a:pt x="943928" y="998220"/>
                      </a:cubicBezTo>
                      <a:cubicBezTo>
                        <a:pt x="943928" y="998220"/>
                        <a:pt x="943928" y="997267"/>
                        <a:pt x="943928" y="997267"/>
                      </a:cubicBezTo>
                      <a:cubicBezTo>
                        <a:pt x="943928" y="996315"/>
                        <a:pt x="943928" y="995363"/>
                        <a:pt x="943928" y="994410"/>
                      </a:cubicBezTo>
                      <a:cubicBezTo>
                        <a:pt x="943928" y="993457"/>
                        <a:pt x="943928" y="993457"/>
                        <a:pt x="943928" y="992505"/>
                      </a:cubicBezTo>
                      <a:cubicBezTo>
                        <a:pt x="943928" y="992505"/>
                        <a:pt x="943928" y="992505"/>
                        <a:pt x="943928" y="991553"/>
                      </a:cubicBezTo>
                      <a:cubicBezTo>
                        <a:pt x="943928" y="991553"/>
                        <a:pt x="943928" y="991553"/>
                        <a:pt x="943928" y="990600"/>
                      </a:cubicBezTo>
                      <a:cubicBezTo>
                        <a:pt x="943928" y="989647"/>
                        <a:pt x="943928" y="988695"/>
                        <a:pt x="943928" y="987742"/>
                      </a:cubicBezTo>
                      <a:cubicBezTo>
                        <a:pt x="943928" y="986790"/>
                        <a:pt x="943928" y="985838"/>
                        <a:pt x="943928" y="984885"/>
                      </a:cubicBezTo>
                      <a:cubicBezTo>
                        <a:pt x="943928" y="984885"/>
                        <a:pt x="943928" y="984885"/>
                        <a:pt x="943928" y="984885"/>
                      </a:cubicBezTo>
                      <a:lnTo>
                        <a:pt x="944880" y="522922"/>
                      </a:lnTo>
                      <a:cubicBezTo>
                        <a:pt x="945832" y="520065"/>
                        <a:pt x="945832" y="520065"/>
                        <a:pt x="945832" y="519113"/>
                      </a:cubicBezTo>
                      <a:close/>
                    </a:path>
                  </a:pathLst>
                </a:custGeom>
                <a:solidFill>
                  <a:srgbClr val="F7931E"/>
                </a:solidFill>
                <a:ln w="9525" cap="flat">
                  <a:noFill/>
                  <a:prstDash val="solid"/>
                  <a:miter/>
                </a:ln>
              </p:spPr>
              <p:txBody>
                <a:bodyPr rtlCol="0" anchor="ctr"/>
                <a:lstStyle/>
                <a:p>
                  <a:endParaRPr lang="zh-CN" altLang="en-US"/>
                </a:p>
              </p:txBody>
            </p:sp>
          </p:grpSp>
        </p:grpSp>
        <p:sp>
          <p:nvSpPr>
            <p:cNvPr id="139" name="任意多边形: 形状 138">
              <a:extLst>
                <a:ext uri="{FF2B5EF4-FFF2-40B4-BE49-F238E27FC236}">
                  <a16:creationId xmlns:a16="http://schemas.microsoft.com/office/drawing/2014/main" id="{97EB5BCA-F23E-43E9-ABE3-7C1E2B961016}"/>
                </a:ext>
              </a:extLst>
            </p:cNvPr>
            <p:cNvSpPr/>
            <p:nvPr/>
          </p:nvSpPr>
          <p:spPr>
            <a:xfrm>
              <a:off x="6901083" y="468312"/>
              <a:ext cx="4377695" cy="5634989"/>
            </a:xfrm>
            <a:custGeom>
              <a:avLst/>
              <a:gdLst>
                <a:gd name="connsiteX0" fmla="*/ 4376744 w 4377695"/>
                <a:gd name="connsiteY0" fmla="*/ 1251585 h 5634989"/>
                <a:gd name="connsiteX1" fmla="*/ 4376744 w 4377695"/>
                <a:gd name="connsiteY1" fmla="*/ 1260158 h 5634989"/>
                <a:gd name="connsiteX2" fmla="*/ 4375791 w 4377695"/>
                <a:gd name="connsiteY2" fmla="*/ 1267778 h 5634989"/>
                <a:gd name="connsiteX3" fmla="*/ 4374838 w 4377695"/>
                <a:gd name="connsiteY3" fmla="*/ 1276350 h 5634989"/>
                <a:gd name="connsiteX4" fmla="*/ 4373886 w 4377695"/>
                <a:gd name="connsiteY4" fmla="*/ 1283970 h 5634989"/>
                <a:gd name="connsiteX5" fmla="*/ 4372934 w 4377695"/>
                <a:gd name="connsiteY5" fmla="*/ 1292543 h 5634989"/>
                <a:gd name="connsiteX6" fmla="*/ 4371981 w 4377695"/>
                <a:gd name="connsiteY6" fmla="*/ 1300163 h 5634989"/>
                <a:gd name="connsiteX7" fmla="*/ 4370076 w 4377695"/>
                <a:gd name="connsiteY7" fmla="*/ 1308735 h 5634989"/>
                <a:gd name="connsiteX8" fmla="*/ 4369124 w 4377695"/>
                <a:gd name="connsiteY8" fmla="*/ 1316355 h 5634989"/>
                <a:gd name="connsiteX9" fmla="*/ 4367219 w 4377695"/>
                <a:gd name="connsiteY9" fmla="*/ 1324928 h 5634989"/>
                <a:gd name="connsiteX10" fmla="*/ 4365313 w 4377695"/>
                <a:gd name="connsiteY10" fmla="*/ 1332548 h 5634989"/>
                <a:gd name="connsiteX11" fmla="*/ 4363409 w 4377695"/>
                <a:gd name="connsiteY11" fmla="*/ 1341120 h 5634989"/>
                <a:gd name="connsiteX12" fmla="*/ 4361503 w 4377695"/>
                <a:gd name="connsiteY12" fmla="*/ 1347788 h 5634989"/>
                <a:gd name="connsiteX13" fmla="*/ 4358646 w 4377695"/>
                <a:gd name="connsiteY13" fmla="*/ 1356360 h 5634989"/>
                <a:gd name="connsiteX14" fmla="*/ 4356741 w 4377695"/>
                <a:gd name="connsiteY14" fmla="*/ 1363028 h 5634989"/>
                <a:gd name="connsiteX15" fmla="*/ 4353884 w 4377695"/>
                <a:gd name="connsiteY15" fmla="*/ 1372553 h 5634989"/>
                <a:gd name="connsiteX16" fmla="*/ 4351978 w 4377695"/>
                <a:gd name="connsiteY16" fmla="*/ 1379220 h 5634989"/>
                <a:gd name="connsiteX17" fmla="*/ 4346263 w 4377695"/>
                <a:gd name="connsiteY17" fmla="*/ 1392555 h 5634989"/>
                <a:gd name="connsiteX18" fmla="*/ 4345311 w 4377695"/>
                <a:gd name="connsiteY18" fmla="*/ 1394460 h 5634989"/>
                <a:gd name="connsiteX19" fmla="*/ 4338644 w 4377695"/>
                <a:gd name="connsiteY19" fmla="*/ 1410653 h 5634989"/>
                <a:gd name="connsiteX20" fmla="*/ 4336738 w 4377695"/>
                <a:gd name="connsiteY20" fmla="*/ 1415415 h 5634989"/>
                <a:gd name="connsiteX21" fmla="*/ 4331024 w 4377695"/>
                <a:gd name="connsiteY21" fmla="*/ 1426845 h 5634989"/>
                <a:gd name="connsiteX22" fmla="*/ 4328166 w 4377695"/>
                <a:gd name="connsiteY22" fmla="*/ 1432560 h 5634989"/>
                <a:gd name="connsiteX23" fmla="*/ 4323403 w 4377695"/>
                <a:gd name="connsiteY23" fmla="*/ 1442085 h 5634989"/>
                <a:gd name="connsiteX24" fmla="*/ 4320546 w 4377695"/>
                <a:gd name="connsiteY24" fmla="*/ 1447800 h 5634989"/>
                <a:gd name="connsiteX25" fmla="*/ 4313878 w 4377695"/>
                <a:gd name="connsiteY25" fmla="*/ 1458278 h 5634989"/>
                <a:gd name="connsiteX26" fmla="*/ 4312926 w 4377695"/>
                <a:gd name="connsiteY26" fmla="*/ 1460183 h 5634989"/>
                <a:gd name="connsiteX27" fmla="*/ 4316736 w 4377695"/>
                <a:gd name="connsiteY27" fmla="*/ 244793 h 5634989"/>
                <a:gd name="connsiteX28" fmla="*/ 4316736 w 4377695"/>
                <a:gd name="connsiteY28" fmla="*/ 258128 h 5634989"/>
                <a:gd name="connsiteX29" fmla="*/ 4315784 w 4377695"/>
                <a:gd name="connsiteY29" fmla="*/ 268605 h 5634989"/>
                <a:gd name="connsiteX30" fmla="*/ 4315784 w 4377695"/>
                <a:gd name="connsiteY30" fmla="*/ 275273 h 5634989"/>
                <a:gd name="connsiteX31" fmla="*/ 4314831 w 4377695"/>
                <a:gd name="connsiteY31" fmla="*/ 287655 h 5634989"/>
                <a:gd name="connsiteX32" fmla="*/ 4313878 w 4377695"/>
                <a:gd name="connsiteY32" fmla="*/ 293370 h 5634989"/>
                <a:gd name="connsiteX33" fmla="*/ 4311974 w 4377695"/>
                <a:gd name="connsiteY33" fmla="*/ 310515 h 5634989"/>
                <a:gd name="connsiteX34" fmla="*/ 4311974 w 4377695"/>
                <a:gd name="connsiteY34" fmla="*/ 312420 h 5634989"/>
                <a:gd name="connsiteX35" fmla="*/ 4309116 w 4377695"/>
                <a:gd name="connsiteY35" fmla="*/ 328613 h 5634989"/>
                <a:gd name="connsiteX36" fmla="*/ 4308163 w 4377695"/>
                <a:gd name="connsiteY36" fmla="*/ 334328 h 5634989"/>
                <a:gd name="connsiteX37" fmla="*/ 4305306 w 4377695"/>
                <a:gd name="connsiteY37" fmla="*/ 345758 h 5634989"/>
                <a:gd name="connsiteX38" fmla="*/ 4303401 w 4377695"/>
                <a:gd name="connsiteY38" fmla="*/ 352425 h 5634989"/>
                <a:gd name="connsiteX39" fmla="*/ 4300544 w 4377695"/>
                <a:gd name="connsiteY39" fmla="*/ 362903 h 5634989"/>
                <a:gd name="connsiteX40" fmla="*/ 4298638 w 4377695"/>
                <a:gd name="connsiteY40" fmla="*/ 370523 h 5634989"/>
                <a:gd name="connsiteX41" fmla="*/ 4295781 w 4377695"/>
                <a:gd name="connsiteY41" fmla="*/ 380048 h 5634989"/>
                <a:gd name="connsiteX42" fmla="*/ 4292924 w 4377695"/>
                <a:gd name="connsiteY42" fmla="*/ 387668 h 5634989"/>
                <a:gd name="connsiteX43" fmla="*/ 4289113 w 4377695"/>
                <a:gd name="connsiteY43" fmla="*/ 397193 h 5634989"/>
                <a:gd name="connsiteX44" fmla="*/ 4286256 w 4377695"/>
                <a:gd name="connsiteY44" fmla="*/ 404813 h 5634989"/>
                <a:gd name="connsiteX45" fmla="*/ 4282446 w 4377695"/>
                <a:gd name="connsiteY45" fmla="*/ 415290 h 5634989"/>
                <a:gd name="connsiteX46" fmla="*/ 4279588 w 4377695"/>
                <a:gd name="connsiteY46" fmla="*/ 421958 h 5634989"/>
                <a:gd name="connsiteX47" fmla="*/ 4274826 w 4377695"/>
                <a:gd name="connsiteY47" fmla="*/ 432435 h 5634989"/>
                <a:gd name="connsiteX48" fmla="*/ 4271969 w 4377695"/>
                <a:gd name="connsiteY48" fmla="*/ 439103 h 5634989"/>
                <a:gd name="connsiteX49" fmla="*/ 4266253 w 4377695"/>
                <a:gd name="connsiteY49" fmla="*/ 451485 h 5634989"/>
                <a:gd name="connsiteX50" fmla="*/ 4264349 w 4377695"/>
                <a:gd name="connsiteY50" fmla="*/ 456248 h 5634989"/>
                <a:gd name="connsiteX51" fmla="*/ 4254824 w 4377695"/>
                <a:gd name="connsiteY51" fmla="*/ 473393 h 5634989"/>
                <a:gd name="connsiteX52" fmla="*/ 4247203 w 4377695"/>
                <a:gd name="connsiteY52" fmla="*/ 486728 h 5634989"/>
                <a:gd name="connsiteX53" fmla="*/ 4245299 w 4377695"/>
                <a:gd name="connsiteY53" fmla="*/ 489585 h 5634989"/>
                <a:gd name="connsiteX54" fmla="*/ 4236726 w 4377695"/>
                <a:gd name="connsiteY54" fmla="*/ 502920 h 5634989"/>
                <a:gd name="connsiteX55" fmla="*/ 4235774 w 4377695"/>
                <a:gd name="connsiteY55" fmla="*/ 504825 h 5634989"/>
                <a:gd name="connsiteX56" fmla="*/ 4227201 w 4377695"/>
                <a:gd name="connsiteY56" fmla="*/ 517208 h 5634989"/>
                <a:gd name="connsiteX57" fmla="*/ 4226249 w 4377695"/>
                <a:gd name="connsiteY57" fmla="*/ 519113 h 5634989"/>
                <a:gd name="connsiteX58" fmla="*/ 4216724 w 4377695"/>
                <a:gd name="connsiteY58" fmla="*/ 532448 h 5634989"/>
                <a:gd name="connsiteX59" fmla="*/ 4214819 w 4377695"/>
                <a:gd name="connsiteY59" fmla="*/ 535305 h 5634989"/>
                <a:gd name="connsiteX60" fmla="*/ 4204341 w 4377695"/>
                <a:gd name="connsiteY60" fmla="*/ 548640 h 5634989"/>
                <a:gd name="connsiteX61" fmla="*/ 4202436 w 4377695"/>
                <a:gd name="connsiteY61" fmla="*/ 551498 h 5634989"/>
                <a:gd name="connsiteX62" fmla="*/ 4192911 w 4377695"/>
                <a:gd name="connsiteY62" fmla="*/ 562928 h 5634989"/>
                <a:gd name="connsiteX63" fmla="*/ 4190053 w 4377695"/>
                <a:gd name="connsiteY63" fmla="*/ 566738 h 5634989"/>
                <a:gd name="connsiteX64" fmla="*/ 4179576 w 4377695"/>
                <a:gd name="connsiteY64" fmla="*/ 578168 h 5634989"/>
                <a:gd name="connsiteX65" fmla="*/ 4177671 w 4377695"/>
                <a:gd name="connsiteY65" fmla="*/ 580073 h 5634989"/>
                <a:gd name="connsiteX66" fmla="*/ 4165288 w 4377695"/>
                <a:gd name="connsiteY66" fmla="*/ 593408 h 5634989"/>
                <a:gd name="connsiteX67" fmla="*/ 4161478 w 4377695"/>
                <a:gd name="connsiteY67" fmla="*/ 597218 h 5634989"/>
                <a:gd name="connsiteX68" fmla="*/ 4151953 w 4377695"/>
                <a:gd name="connsiteY68" fmla="*/ 607695 h 5634989"/>
                <a:gd name="connsiteX69" fmla="*/ 4148143 w 4377695"/>
                <a:gd name="connsiteY69" fmla="*/ 611505 h 5634989"/>
                <a:gd name="connsiteX70" fmla="*/ 4134808 w 4377695"/>
                <a:gd name="connsiteY70" fmla="*/ 624840 h 5634989"/>
                <a:gd name="connsiteX71" fmla="*/ 4132903 w 4377695"/>
                <a:gd name="connsiteY71" fmla="*/ 626745 h 5634989"/>
                <a:gd name="connsiteX72" fmla="*/ 4121474 w 4377695"/>
                <a:gd name="connsiteY72" fmla="*/ 637223 h 5634989"/>
                <a:gd name="connsiteX73" fmla="*/ 4114806 w 4377695"/>
                <a:gd name="connsiteY73" fmla="*/ 642938 h 5634989"/>
                <a:gd name="connsiteX74" fmla="*/ 4106233 w 4377695"/>
                <a:gd name="connsiteY74" fmla="*/ 650558 h 5634989"/>
                <a:gd name="connsiteX75" fmla="*/ 4099566 w 4377695"/>
                <a:gd name="connsiteY75" fmla="*/ 656273 h 5634989"/>
                <a:gd name="connsiteX76" fmla="*/ 4090041 w 4377695"/>
                <a:gd name="connsiteY76" fmla="*/ 663893 h 5634989"/>
                <a:gd name="connsiteX77" fmla="*/ 4082421 w 4377695"/>
                <a:gd name="connsiteY77" fmla="*/ 669608 h 5634989"/>
                <a:gd name="connsiteX78" fmla="*/ 4072896 w 4377695"/>
                <a:gd name="connsiteY78" fmla="*/ 677228 h 5634989"/>
                <a:gd name="connsiteX79" fmla="*/ 4065276 w 4377695"/>
                <a:gd name="connsiteY79" fmla="*/ 682943 h 5634989"/>
                <a:gd name="connsiteX80" fmla="*/ 4054799 w 4377695"/>
                <a:gd name="connsiteY80" fmla="*/ 690563 h 5634989"/>
                <a:gd name="connsiteX81" fmla="*/ 4047178 w 4377695"/>
                <a:gd name="connsiteY81" fmla="*/ 696278 h 5634989"/>
                <a:gd name="connsiteX82" fmla="*/ 4036701 w 4377695"/>
                <a:gd name="connsiteY82" fmla="*/ 703898 h 5634989"/>
                <a:gd name="connsiteX83" fmla="*/ 4029081 w 4377695"/>
                <a:gd name="connsiteY83" fmla="*/ 708660 h 5634989"/>
                <a:gd name="connsiteX84" fmla="*/ 4016699 w 4377695"/>
                <a:gd name="connsiteY84" fmla="*/ 717233 h 5634989"/>
                <a:gd name="connsiteX85" fmla="*/ 4010031 w 4377695"/>
                <a:gd name="connsiteY85" fmla="*/ 721043 h 5634989"/>
                <a:gd name="connsiteX86" fmla="*/ 3990981 w 4377695"/>
                <a:gd name="connsiteY86" fmla="*/ 733425 h 5634989"/>
                <a:gd name="connsiteX87" fmla="*/ 3988124 w 4377695"/>
                <a:gd name="connsiteY87" fmla="*/ 1732598 h 5634989"/>
                <a:gd name="connsiteX88" fmla="*/ 3985266 w 4377695"/>
                <a:gd name="connsiteY88" fmla="*/ 1734503 h 5634989"/>
                <a:gd name="connsiteX89" fmla="*/ 3957643 w 4377695"/>
                <a:gd name="connsiteY89" fmla="*/ 1747838 h 5634989"/>
                <a:gd name="connsiteX90" fmla="*/ 3952881 w 4377695"/>
                <a:gd name="connsiteY90" fmla="*/ 1749743 h 5634989"/>
                <a:gd name="connsiteX91" fmla="*/ 3929068 w 4377695"/>
                <a:gd name="connsiteY91" fmla="*/ 1760220 h 5634989"/>
                <a:gd name="connsiteX92" fmla="*/ 3920496 w 4377695"/>
                <a:gd name="connsiteY92" fmla="*/ 1764030 h 5634989"/>
                <a:gd name="connsiteX93" fmla="*/ 3897636 w 4377695"/>
                <a:gd name="connsiteY93" fmla="*/ 1773555 h 5634989"/>
                <a:gd name="connsiteX94" fmla="*/ 3891921 w 4377695"/>
                <a:gd name="connsiteY94" fmla="*/ 1776413 h 5634989"/>
                <a:gd name="connsiteX95" fmla="*/ 3863346 w 4377695"/>
                <a:gd name="connsiteY95" fmla="*/ 1787843 h 5634989"/>
                <a:gd name="connsiteX96" fmla="*/ 3855726 w 4377695"/>
                <a:gd name="connsiteY96" fmla="*/ 1790700 h 5634989"/>
                <a:gd name="connsiteX97" fmla="*/ 3832866 w 4377695"/>
                <a:gd name="connsiteY97" fmla="*/ 1799273 h 5634989"/>
                <a:gd name="connsiteX98" fmla="*/ 3824293 w 4377695"/>
                <a:gd name="connsiteY98" fmla="*/ 1802130 h 5634989"/>
                <a:gd name="connsiteX99" fmla="*/ 3796671 w 4377695"/>
                <a:gd name="connsiteY99" fmla="*/ 1811655 h 5634989"/>
                <a:gd name="connsiteX100" fmla="*/ 3794766 w 4377695"/>
                <a:gd name="connsiteY100" fmla="*/ 1812608 h 5634989"/>
                <a:gd name="connsiteX101" fmla="*/ 3769049 w 4377695"/>
                <a:gd name="connsiteY101" fmla="*/ 1820228 h 5634989"/>
                <a:gd name="connsiteX102" fmla="*/ 3763333 w 4377695"/>
                <a:gd name="connsiteY102" fmla="*/ 1822133 h 5634989"/>
                <a:gd name="connsiteX103" fmla="*/ 3743331 w 4377695"/>
                <a:gd name="connsiteY103" fmla="*/ 1827848 h 5634989"/>
                <a:gd name="connsiteX104" fmla="*/ 3733806 w 4377695"/>
                <a:gd name="connsiteY104" fmla="*/ 1830705 h 5634989"/>
                <a:gd name="connsiteX105" fmla="*/ 3717613 w 4377695"/>
                <a:gd name="connsiteY105" fmla="*/ 1835468 h 5634989"/>
                <a:gd name="connsiteX106" fmla="*/ 3707136 w 4377695"/>
                <a:gd name="connsiteY106" fmla="*/ 1838325 h 5634989"/>
                <a:gd name="connsiteX107" fmla="*/ 3691896 w 4377695"/>
                <a:gd name="connsiteY107" fmla="*/ 1842135 h 5634989"/>
                <a:gd name="connsiteX108" fmla="*/ 3680466 w 4377695"/>
                <a:gd name="connsiteY108" fmla="*/ 1844993 h 5634989"/>
                <a:gd name="connsiteX109" fmla="*/ 3665226 w 4377695"/>
                <a:gd name="connsiteY109" fmla="*/ 1848803 h 5634989"/>
                <a:gd name="connsiteX110" fmla="*/ 3652843 w 4377695"/>
                <a:gd name="connsiteY110" fmla="*/ 1851660 h 5634989"/>
                <a:gd name="connsiteX111" fmla="*/ 3637603 w 4377695"/>
                <a:gd name="connsiteY111" fmla="*/ 1854518 h 5634989"/>
                <a:gd name="connsiteX112" fmla="*/ 3625221 w 4377695"/>
                <a:gd name="connsiteY112" fmla="*/ 1857375 h 5634989"/>
                <a:gd name="connsiteX113" fmla="*/ 3609981 w 4377695"/>
                <a:gd name="connsiteY113" fmla="*/ 1860233 h 5634989"/>
                <a:gd name="connsiteX114" fmla="*/ 3597599 w 4377695"/>
                <a:gd name="connsiteY114" fmla="*/ 1863090 h 5634989"/>
                <a:gd name="connsiteX115" fmla="*/ 3582358 w 4377695"/>
                <a:gd name="connsiteY115" fmla="*/ 1865948 h 5634989"/>
                <a:gd name="connsiteX116" fmla="*/ 3571881 w 4377695"/>
                <a:gd name="connsiteY116" fmla="*/ 1867853 h 5634989"/>
                <a:gd name="connsiteX117" fmla="*/ 3546163 w 4377695"/>
                <a:gd name="connsiteY117" fmla="*/ 1872615 h 5634989"/>
                <a:gd name="connsiteX118" fmla="*/ 3538543 w 4377695"/>
                <a:gd name="connsiteY118" fmla="*/ 1873568 h 5634989"/>
                <a:gd name="connsiteX119" fmla="*/ 3506158 w 4377695"/>
                <a:gd name="connsiteY119" fmla="*/ 1878330 h 5634989"/>
                <a:gd name="connsiteX120" fmla="*/ 3499491 w 4377695"/>
                <a:gd name="connsiteY120" fmla="*/ 1879283 h 5634989"/>
                <a:gd name="connsiteX121" fmla="*/ 3472821 w 4377695"/>
                <a:gd name="connsiteY121" fmla="*/ 1883093 h 5634989"/>
                <a:gd name="connsiteX122" fmla="*/ 3463296 w 4377695"/>
                <a:gd name="connsiteY122" fmla="*/ 1884045 h 5634989"/>
                <a:gd name="connsiteX123" fmla="*/ 3435674 w 4377695"/>
                <a:gd name="connsiteY123" fmla="*/ 1886903 h 5634989"/>
                <a:gd name="connsiteX124" fmla="*/ 3429006 w 4377695"/>
                <a:gd name="connsiteY124" fmla="*/ 1887855 h 5634989"/>
                <a:gd name="connsiteX125" fmla="*/ 3399478 w 4377695"/>
                <a:gd name="connsiteY125" fmla="*/ 1890713 h 5634989"/>
                <a:gd name="connsiteX126" fmla="*/ 3394716 w 4377695"/>
                <a:gd name="connsiteY126" fmla="*/ 1890713 h 5634989"/>
                <a:gd name="connsiteX127" fmla="*/ 3369951 w 4377695"/>
                <a:gd name="connsiteY127" fmla="*/ 1892618 h 5634989"/>
                <a:gd name="connsiteX128" fmla="*/ 3359474 w 4377695"/>
                <a:gd name="connsiteY128" fmla="*/ 1893570 h 5634989"/>
                <a:gd name="connsiteX129" fmla="*/ 3339471 w 4377695"/>
                <a:gd name="connsiteY129" fmla="*/ 1894523 h 5634989"/>
                <a:gd name="connsiteX130" fmla="*/ 3328041 w 4377695"/>
                <a:gd name="connsiteY130" fmla="*/ 1895475 h 5634989"/>
                <a:gd name="connsiteX131" fmla="*/ 3308991 w 4377695"/>
                <a:gd name="connsiteY131" fmla="*/ 1896428 h 5634989"/>
                <a:gd name="connsiteX132" fmla="*/ 3296608 w 4377695"/>
                <a:gd name="connsiteY132" fmla="*/ 1896428 h 5634989"/>
                <a:gd name="connsiteX133" fmla="*/ 3281368 w 4377695"/>
                <a:gd name="connsiteY133" fmla="*/ 1896428 h 5634989"/>
                <a:gd name="connsiteX134" fmla="*/ 3268986 w 4377695"/>
                <a:gd name="connsiteY134" fmla="*/ 1896428 h 5634989"/>
                <a:gd name="connsiteX135" fmla="*/ 3252793 w 4377695"/>
                <a:gd name="connsiteY135" fmla="*/ 1896428 h 5634989"/>
                <a:gd name="connsiteX136" fmla="*/ 3240411 w 4377695"/>
                <a:gd name="connsiteY136" fmla="*/ 1896428 h 5634989"/>
                <a:gd name="connsiteX137" fmla="*/ 3224218 w 4377695"/>
                <a:gd name="connsiteY137" fmla="*/ 1896428 h 5634989"/>
                <a:gd name="connsiteX138" fmla="*/ 3211836 w 4377695"/>
                <a:gd name="connsiteY138" fmla="*/ 1896428 h 5634989"/>
                <a:gd name="connsiteX139" fmla="*/ 3195643 w 4377695"/>
                <a:gd name="connsiteY139" fmla="*/ 1896428 h 5634989"/>
                <a:gd name="connsiteX140" fmla="*/ 3183261 w 4377695"/>
                <a:gd name="connsiteY140" fmla="*/ 1896428 h 5634989"/>
                <a:gd name="connsiteX141" fmla="*/ 3168021 w 4377695"/>
                <a:gd name="connsiteY141" fmla="*/ 1895475 h 5634989"/>
                <a:gd name="connsiteX142" fmla="*/ 3155638 w 4377695"/>
                <a:gd name="connsiteY142" fmla="*/ 1895475 h 5634989"/>
                <a:gd name="connsiteX143" fmla="*/ 3140399 w 4377695"/>
                <a:gd name="connsiteY143" fmla="*/ 1894523 h 5634989"/>
                <a:gd name="connsiteX144" fmla="*/ 3128016 w 4377695"/>
                <a:gd name="connsiteY144" fmla="*/ 1893570 h 5634989"/>
                <a:gd name="connsiteX145" fmla="*/ 3112776 w 4377695"/>
                <a:gd name="connsiteY145" fmla="*/ 1892618 h 5634989"/>
                <a:gd name="connsiteX146" fmla="*/ 3100393 w 4377695"/>
                <a:gd name="connsiteY146" fmla="*/ 1891665 h 5634989"/>
                <a:gd name="connsiteX147" fmla="*/ 3084201 w 4377695"/>
                <a:gd name="connsiteY147" fmla="*/ 1890713 h 5634989"/>
                <a:gd name="connsiteX148" fmla="*/ 3072771 w 4377695"/>
                <a:gd name="connsiteY148" fmla="*/ 1889760 h 5634989"/>
                <a:gd name="connsiteX149" fmla="*/ 3055626 w 4377695"/>
                <a:gd name="connsiteY149" fmla="*/ 1887855 h 5634989"/>
                <a:gd name="connsiteX150" fmla="*/ 3044196 w 4377695"/>
                <a:gd name="connsiteY150" fmla="*/ 1886903 h 5634989"/>
                <a:gd name="connsiteX151" fmla="*/ 3025146 w 4377695"/>
                <a:gd name="connsiteY151" fmla="*/ 1884998 h 5634989"/>
                <a:gd name="connsiteX152" fmla="*/ 3016574 w 4377695"/>
                <a:gd name="connsiteY152" fmla="*/ 1884045 h 5634989"/>
                <a:gd name="connsiteX153" fmla="*/ 2988951 w 4377695"/>
                <a:gd name="connsiteY153" fmla="*/ 1881188 h 5634989"/>
                <a:gd name="connsiteX154" fmla="*/ 2986093 w 4377695"/>
                <a:gd name="connsiteY154" fmla="*/ 1881188 h 5634989"/>
                <a:gd name="connsiteX155" fmla="*/ 2962281 w 4377695"/>
                <a:gd name="connsiteY155" fmla="*/ 1878330 h 5634989"/>
                <a:gd name="connsiteX156" fmla="*/ 2955613 w 4377695"/>
                <a:gd name="connsiteY156" fmla="*/ 1877378 h 5634989"/>
                <a:gd name="connsiteX157" fmla="*/ 2934658 w 4377695"/>
                <a:gd name="connsiteY157" fmla="*/ 1874520 h 5634989"/>
                <a:gd name="connsiteX158" fmla="*/ 2924181 w 4377695"/>
                <a:gd name="connsiteY158" fmla="*/ 1872615 h 5634989"/>
                <a:gd name="connsiteX159" fmla="*/ 2907036 w 4377695"/>
                <a:gd name="connsiteY159" fmla="*/ 1869758 h 5634989"/>
                <a:gd name="connsiteX160" fmla="*/ 2895606 w 4377695"/>
                <a:gd name="connsiteY160" fmla="*/ 1867853 h 5634989"/>
                <a:gd name="connsiteX161" fmla="*/ 2879413 w 4377695"/>
                <a:gd name="connsiteY161" fmla="*/ 1864995 h 5634989"/>
                <a:gd name="connsiteX162" fmla="*/ 2867983 w 4377695"/>
                <a:gd name="connsiteY162" fmla="*/ 1863090 h 5634989"/>
                <a:gd name="connsiteX163" fmla="*/ 2852743 w 4377695"/>
                <a:gd name="connsiteY163" fmla="*/ 1860233 h 5634989"/>
                <a:gd name="connsiteX164" fmla="*/ 2841313 w 4377695"/>
                <a:gd name="connsiteY164" fmla="*/ 1858328 h 5634989"/>
                <a:gd name="connsiteX165" fmla="*/ 2823216 w 4377695"/>
                <a:gd name="connsiteY165" fmla="*/ 1854518 h 5634989"/>
                <a:gd name="connsiteX166" fmla="*/ 2811786 w 4377695"/>
                <a:gd name="connsiteY166" fmla="*/ 1851660 h 5634989"/>
                <a:gd name="connsiteX167" fmla="*/ 2794641 w 4377695"/>
                <a:gd name="connsiteY167" fmla="*/ 1847850 h 5634989"/>
                <a:gd name="connsiteX168" fmla="*/ 2784163 w 4377695"/>
                <a:gd name="connsiteY168" fmla="*/ 1844993 h 5634989"/>
                <a:gd name="connsiteX169" fmla="*/ 2766066 w 4377695"/>
                <a:gd name="connsiteY169" fmla="*/ 1840230 h 5634989"/>
                <a:gd name="connsiteX170" fmla="*/ 2756541 w 4377695"/>
                <a:gd name="connsiteY170" fmla="*/ 1837373 h 5634989"/>
                <a:gd name="connsiteX171" fmla="*/ 2733681 w 4377695"/>
                <a:gd name="connsiteY171" fmla="*/ 1831658 h 5634989"/>
                <a:gd name="connsiteX172" fmla="*/ 2728918 w 4377695"/>
                <a:gd name="connsiteY172" fmla="*/ 1829753 h 5634989"/>
                <a:gd name="connsiteX173" fmla="*/ 2697486 w 4377695"/>
                <a:gd name="connsiteY173" fmla="*/ 1820228 h 5634989"/>
                <a:gd name="connsiteX174" fmla="*/ 2688913 w 4377695"/>
                <a:gd name="connsiteY174" fmla="*/ 1817370 h 5634989"/>
                <a:gd name="connsiteX175" fmla="*/ 2663196 w 4377695"/>
                <a:gd name="connsiteY175" fmla="*/ 1808798 h 5634989"/>
                <a:gd name="connsiteX176" fmla="*/ 2656528 w 4377695"/>
                <a:gd name="connsiteY176" fmla="*/ 1806893 h 5634989"/>
                <a:gd name="connsiteX177" fmla="*/ 2626049 w 4377695"/>
                <a:gd name="connsiteY177" fmla="*/ 1796415 h 5634989"/>
                <a:gd name="connsiteX178" fmla="*/ 2619381 w 4377695"/>
                <a:gd name="connsiteY178" fmla="*/ 1793558 h 5634989"/>
                <a:gd name="connsiteX179" fmla="*/ 2594616 w 4377695"/>
                <a:gd name="connsiteY179" fmla="*/ 1784033 h 5634989"/>
                <a:gd name="connsiteX180" fmla="*/ 2585091 w 4377695"/>
                <a:gd name="connsiteY180" fmla="*/ 1780223 h 5634989"/>
                <a:gd name="connsiteX181" fmla="*/ 2575566 w 4377695"/>
                <a:gd name="connsiteY181" fmla="*/ 1776413 h 5634989"/>
                <a:gd name="connsiteX182" fmla="*/ 2563183 w 4377695"/>
                <a:gd name="connsiteY182" fmla="*/ 1770698 h 5634989"/>
                <a:gd name="connsiteX183" fmla="*/ 2553658 w 4377695"/>
                <a:gd name="connsiteY183" fmla="*/ 1766888 h 5634989"/>
                <a:gd name="connsiteX184" fmla="*/ 2541276 w 4377695"/>
                <a:gd name="connsiteY184" fmla="*/ 1761173 h 5634989"/>
                <a:gd name="connsiteX185" fmla="*/ 2531751 w 4377695"/>
                <a:gd name="connsiteY185" fmla="*/ 1756410 h 5634989"/>
                <a:gd name="connsiteX186" fmla="*/ 2519368 w 4377695"/>
                <a:gd name="connsiteY186" fmla="*/ 1750695 h 5634989"/>
                <a:gd name="connsiteX187" fmla="*/ 2509843 w 4377695"/>
                <a:gd name="connsiteY187" fmla="*/ 1745933 h 5634989"/>
                <a:gd name="connsiteX188" fmla="*/ 2497461 w 4377695"/>
                <a:gd name="connsiteY188" fmla="*/ 1740218 h 5634989"/>
                <a:gd name="connsiteX189" fmla="*/ 2487936 w 4377695"/>
                <a:gd name="connsiteY189" fmla="*/ 1735455 h 5634989"/>
                <a:gd name="connsiteX190" fmla="*/ 2475553 w 4377695"/>
                <a:gd name="connsiteY190" fmla="*/ 1728788 h 5634989"/>
                <a:gd name="connsiteX191" fmla="*/ 2466981 w 4377695"/>
                <a:gd name="connsiteY191" fmla="*/ 1724025 h 5634989"/>
                <a:gd name="connsiteX192" fmla="*/ 2452693 w 4377695"/>
                <a:gd name="connsiteY192" fmla="*/ 1716405 h 5634989"/>
                <a:gd name="connsiteX193" fmla="*/ 2446026 w 4377695"/>
                <a:gd name="connsiteY193" fmla="*/ 1712595 h 5634989"/>
                <a:gd name="connsiteX194" fmla="*/ 2425071 w 4377695"/>
                <a:gd name="connsiteY194" fmla="*/ 1701165 h 5634989"/>
                <a:gd name="connsiteX195" fmla="*/ 2379351 w 4377695"/>
                <a:gd name="connsiteY195" fmla="*/ 1672590 h 5634989"/>
                <a:gd name="connsiteX196" fmla="*/ 351478 w 4377695"/>
                <a:gd name="connsiteY196" fmla="*/ 511493 h 5634989"/>
                <a:gd name="connsiteX197" fmla="*/ 4768 w 4377695"/>
                <a:gd name="connsiteY197" fmla="*/ 0 h 5634989"/>
                <a:gd name="connsiteX198" fmla="*/ 6 w 4377695"/>
                <a:gd name="connsiteY198" fmla="*/ 3733800 h 5634989"/>
                <a:gd name="connsiteX199" fmla="*/ 346716 w 4377695"/>
                <a:gd name="connsiteY199" fmla="*/ 4245293 h 5634989"/>
                <a:gd name="connsiteX200" fmla="*/ 2368874 w 4377695"/>
                <a:gd name="connsiteY200" fmla="*/ 5410200 h 5634989"/>
                <a:gd name="connsiteX201" fmla="*/ 2414593 w 4377695"/>
                <a:gd name="connsiteY201" fmla="*/ 5438775 h 5634989"/>
                <a:gd name="connsiteX202" fmla="*/ 2435549 w 4377695"/>
                <a:gd name="connsiteY202" fmla="*/ 5450205 h 5634989"/>
                <a:gd name="connsiteX203" fmla="*/ 2442216 w 4377695"/>
                <a:gd name="connsiteY203" fmla="*/ 5454015 h 5634989"/>
                <a:gd name="connsiteX204" fmla="*/ 2456503 w 4377695"/>
                <a:gd name="connsiteY204" fmla="*/ 5461635 h 5634989"/>
                <a:gd name="connsiteX205" fmla="*/ 2465076 w 4377695"/>
                <a:gd name="connsiteY205" fmla="*/ 5466398 h 5634989"/>
                <a:gd name="connsiteX206" fmla="*/ 2478411 w 4377695"/>
                <a:gd name="connsiteY206" fmla="*/ 5473065 h 5634989"/>
                <a:gd name="connsiteX207" fmla="*/ 2487936 w 4377695"/>
                <a:gd name="connsiteY207" fmla="*/ 5477828 h 5634989"/>
                <a:gd name="connsiteX208" fmla="*/ 2500318 w 4377695"/>
                <a:gd name="connsiteY208" fmla="*/ 5483543 h 5634989"/>
                <a:gd name="connsiteX209" fmla="*/ 2509843 w 4377695"/>
                <a:gd name="connsiteY209" fmla="*/ 5488305 h 5634989"/>
                <a:gd name="connsiteX210" fmla="*/ 2522226 w 4377695"/>
                <a:gd name="connsiteY210" fmla="*/ 5494020 h 5634989"/>
                <a:gd name="connsiteX211" fmla="*/ 2531751 w 4377695"/>
                <a:gd name="connsiteY211" fmla="*/ 5498783 h 5634989"/>
                <a:gd name="connsiteX212" fmla="*/ 2544133 w 4377695"/>
                <a:gd name="connsiteY212" fmla="*/ 5504498 h 5634989"/>
                <a:gd name="connsiteX213" fmla="*/ 2553658 w 4377695"/>
                <a:gd name="connsiteY213" fmla="*/ 5508308 h 5634989"/>
                <a:gd name="connsiteX214" fmla="*/ 2566041 w 4377695"/>
                <a:gd name="connsiteY214" fmla="*/ 5514023 h 5634989"/>
                <a:gd name="connsiteX215" fmla="*/ 2575566 w 4377695"/>
                <a:gd name="connsiteY215" fmla="*/ 5517833 h 5634989"/>
                <a:gd name="connsiteX216" fmla="*/ 2580328 w 4377695"/>
                <a:gd name="connsiteY216" fmla="*/ 5519738 h 5634989"/>
                <a:gd name="connsiteX217" fmla="*/ 2585091 w 4377695"/>
                <a:gd name="connsiteY217" fmla="*/ 5521643 h 5634989"/>
                <a:gd name="connsiteX218" fmla="*/ 2609856 w 4377695"/>
                <a:gd name="connsiteY218" fmla="*/ 5531168 h 5634989"/>
                <a:gd name="connsiteX219" fmla="*/ 2616524 w 4377695"/>
                <a:gd name="connsiteY219" fmla="*/ 5534025 h 5634989"/>
                <a:gd name="connsiteX220" fmla="*/ 2647003 w 4377695"/>
                <a:gd name="connsiteY220" fmla="*/ 5544503 h 5634989"/>
                <a:gd name="connsiteX221" fmla="*/ 2653671 w 4377695"/>
                <a:gd name="connsiteY221" fmla="*/ 5546408 h 5634989"/>
                <a:gd name="connsiteX222" fmla="*/ 2679388 w 4377695"/>
                <a:gd name="connsiteY222" fmla="*/ 5554980 h 5634989"/>
                <a:gd name="connsiteX223" fmla="*/ 2687961 w 4377695"/>
                <a:gd name="connsiteY223" fmla="*/ 5557838 h 5634989"/>
                <a:gd name="connsiteX224" fmla="*/ 2719393 w 4377695"/>
                <a:gd name="connsiteY224" fmla="*/ 5567363 h 5634989"/>
                <a:gd name="connsiteX225" fmla="*/ 2720346 w 4377695"/>
                <a:gd name="connsiteY225" fmla="*/ 5567363 h 5634989"/>
                <a:gd name="connsiteX226" fmla="*/ 2725108 w 4377695"/>
                <a:gd name="connsiteY226" fmla="*/ 5568315 h 5634989"/>
                <a:gd name="connsiteX227" fmla="*/ 2747016 w 4377695"/>
                <a:gd name="connsiteY227" fmla="*/ 5574030 h 5634989"/>
                <a:gd name="connsiteX228" fmla="*/ 2756541 w 4377695"/>
                <a:gd name="connsiteY228" fmla="*/ 5576888 h 5634989"/>
                <a:gd name="connsiteX229" fmla="*/ 2774638 w 4377695"/>
                <a:gd name="connsiteY229" fmla="*/ 5581650 h 5634989"/>
                <a:gd name="connsiteX230" fmla="*/ 2786068 w 4377695"/>
                <a:gd name="connsiteY230" fmla="*/ 5584508 h 5634989"/>
                <a:gd name="connsiteX231" fmla="*/ 2803213 w 4377695"/>
                <a:gd name="connsiteY231" fmla="*/ 5588318 h 5634989"/>
                <a:gd name="connsiteX232" fmla="*/ 2814643 w 4377695"/>
                <a:gd name="connsiteY232" fmla="*/ 5591175 h 5634989"/>
                <a:gd name="connsiteX233" fmla="*/ 2832741 w 4377695"/>
                <a:gd name="connsiteY233" fmla="*/ 5594985 h 5634989"/>
                <a:gd name="connsiteX234" fmla="*/ 2840361 w 4377695"/>
                <a:gd name="connsiteY234" fmla="*/ 5596890 h 5634989"/>
                <a:gd name="connsiteX235" fmla="*/ 2844171 w 4377695"/>
                <a:gd name="connsiteY235" fmla="*/ 5597843 h 5634989"/>
                <a:gd name="connsiteX236" fmla="*/ 2859411 w 4377695"/>
                <a:gd name="connsiteY236" fmla="*/ 5600700 h 5634989"/>
                <a:gd name="connsiteX237" fmla="*/ 2870841 w 4377695"/>
                <a:gd name="connsiteY237" fmla="*/ 5602605 h 5634989"/>
                <a:gd name="connsiteX238" fmla="*/ 2887033 w 4377695"/>
                <a:gd name="connsiteY238" fmla="*/ 5605463 h 5634989"/>
                <a:gd name="connsiteX239" fmla="*/ 2898463 w 4377695"/>
                <a:gd name="connsiteY239" fmla="*/ 5607368 h 5634989"/>
                <a:gd name="connsiteX240" fmla="*/ 2915608 w 4377695"/>
                <a:gd name="connsiteY240" fmla="*/ 5610225 h 5634989"/>
                <a:gd name="connsiteX241" fmla="*/ 2926086 w 4377695"/>
                <a:gd name="connsiteY241" fmla="*/ 5612130 h 5634989"/>
                <a:gd name="connsiteX242" fmla="*/ 2947041 w 4377695"/>
                <a:gd name="connsiteY242" fmla="*/ 5614988 h 5634989"/>
                <a:gd name="connsiteX243" fmla="*/ 2953708 w 4377695"/>
                <a:gd name="connsiteY243" fmla="*/ 5615940 h 5634989"/>
                <a:gd name="connsiteX244" fmla="*/ 2953708 w 4377695"/>
                <a:gd name="connsiteY244" fmla="*/ 5615940 h 5634989"/>
                <a:gd name="connsiteX245" fmla="*/ 2977521 w 4377695"/>
                <a:gd name="connsiteY245" fmla="*/ 5618798 h 5634989"/>
                <a:gd name="connsiteX246" fmla="*/ 2981331 w 4377695"/>
                <a:gd name="connsiteY246" fmla="*/ 5619750 h 5634989"/>
                <a:gd name="connsiteX247" fmla="*/ 3008953 w 4377695"/>
                <a:gd name="connsiteY247" fmla="*/ 5622608 h 5634989"/>
                <a:gd name="connsiteX248" fmla="*/ 3017526 w 4377695"/>
                <a:gd name="connsiteY248" fmla="*/ 5623560 h 5634989"/>
                <a:gd name="connsiteX249" fmla="*/ 3036576 w 4377695"/>
                <a:gd name="connsiteY249" fmla="*/ 5625465 h 5634989"/>
                <a:gd name="connsiteX250" fmla="*/ 3047053 w 4377695"/>
                <a:gd name="connsiteY250" fmla="*/ 5626418 h 5634989"/>
                <a:gd name="connsiteX251" fmla="*/ 3064199 w 4377695"/>
                <a:gd name="connsiteY251" fmla="*/ 5628323 h 5634989"/>
                <a:gd name="connsiteX252" fmla="*/ 3065151 w 4377695"/>
                <a:gd name="connsiteY252" fmla="*/ 5628323 h 5634989"/>
                <a:gd name="connsiteX253" fmla="*/ 3075628 w 4377695"/>
                <a:gd name="connsiteY253" fmla="*/ 5629275 h 5634989"/>
                <a:gd name="connsiteX254" fmla="*/ 3091821 w 4377695"/>
                <a:gd name="connsiteY254" fmla="*/ 5630228 h 5634989"/>
                <a:gd name="connsiteX255" fmla="*/ 3104203 w 4377695"/>
                <a:gd name="connsiteY255" fmla="*/ 5631180 h 5634989"/>
                <a:gd name="connsiteX256" fmla="*/ 3119443 w 4377695"/>
                <a:gd name="connsiteY256" fmla="*/ 5632133 h 5634989"/>
                <a:gd name="connsiteX257" fmla="*/ 3131826 w 4377695"/>
                <a:gd name="connsiteY257" fmla="*/ 5633085 h 5634989"/>
                <a:gd name="connsiteX258" fmla="*/ 3147066 w 4377695"/>
                <a:gd name="connsiteY258" fmla="*/ 5634038 h 5634989"/>
                <a:gd name="connsiteX259" fmla="*/ 3159449 w 4377695"/>
                <a:gd name="connsiteY259" fmla="*/ 5634038 h 5634989"/>
                <a:gd name="connsiteX260" fmla="*/ 3174688 w 4377695"/>
                <a:gd name="connsiteY260" fmla="*/ 5634990 h 5634989"/>
                <a:gd name="connsiteX261" fmla="*/ 3177546 w 4377695"/>
                <a:gd name="connsiteY261" fmla="*/ 5634990 h 5634989"/>
                <a:gd name="connsiteX262" fmla="*/ 3187071 w 4377695"/>
                <a:gd name="connsiteY262" fmla="*/ 5634990 h 5634989"/>
                <a:gd name="connsiteX263" fmla="*/ 3203263 w 4377695"/>
                <a:gd name="connsiteY263" fmla="*/ 5634990 h 5634989"/>
                <a:gd name="connsiteX264" fmla="*/ 3215646 w 4377695"/>
                <a:gd name="connsiteY264" fmla="*/ 5634990 h 5634989"/>
                <a:gd name="connsiteX265" fmla="*/ 3231838 w 4377695"/>
                <a:gd name="connsiteY265" fmla="*/ 5634990 h 5634989"/>
                <a:gd name="connsiteX266" fmla="*/ 3244221 w 4377695"/>
                <a:gd name="connsiteY266" fmla="*/ 5634990 h 5634989"/>
                <a:gd name="connsiteX267" fmla="*/ 3260413 w 4377695"/>
                <a:gd name="connsiteY267" fmla="*/ 5634990 h 5634989"/>
                <a:gd name="connsiteX268" fmla="*/ 3272796 w 4377695"/>
                <a:gd name="connsiteY268" fmla="*/ 5634990 h 5634989"/>
                <a:gd name="connsiteX269" fmla="*/ 3288988 w 4377695"/>
                <a:gd name="connsiteY269" fmla="*/ 5634990 h 5634989"/>
                <a:gd name="connsiteX270" fmla="*/ 3294703 w 4377695"/>
                <a:gd name="connsiteY270" fmla="*/ 5634990 h 5634989"/>
                <a:gd name="connsiteX271" fmla="*/ 3301371 w 4377695"/>
                <a:gd name="connsiteY271" fmla="*/ 5634990 h 5634989"/>
                <a:gd name="connsiteX272" fmla="*/ 3320421 w 4377695"/>
                <a:gd name="connsiteY272" fmla="*/ 5634038 h 5634989"/>
                <a:gd name="connsiteX273" fmla="*/ 3331851 w 4377695"/>
                <a:gd name="connsiteY273" fmla="*/ 5633085 h 5634989"/>
                <a:gd name="connsiteX274" fmla="*/ 3351853 w 4377695"/>
                <a:gd name="connsiteY274" fmla="*/ 5632133 h 5634989"/>
                <a:gd name="connsiteX275" fmla="*/ 3362331 w 4377695"/>
                <a:gd name="connsiteY275" fmla="*/ 5631180 h 5634989"/>
                <a:gd name="connsiteX276" fmla="*/ 3387096 w 4377695"/>
                <a:gd name="connsiteY276" fmla="*/ 5629275 h 5634989"/>
                <a:gd name="connsiteX277" fmla="*/ 3391858 w 4377695"/>
                <a:gd name="connsiteY277" fmla="*/ 5629275 h 5634989"/>
                <a:gd name="connsiteX278" fmla="*/ 3421386 w 4377695"/>
                <a:gd name="connsiteY278" fmla="*/ 5626418 h 5634989"/>
                <a:gd name="connsiteX279" fmla="*/ 3423291 w 4377695"/>
                <a:gd name="connsiteY279" fmla="*/ 5626418 h 5634989"/>
                <a:gd name="connsiteX280" fmla="*/ 3428053 w 4377695"/>
                <a:gd name="connsiteY280" fmla="*/ 5625465 h 5634989"/>
                <a:gd name="connsiteX281" fmla="*/ 3455676 w 4377695"/>
                <a:gd name="connsiteY281" fmla="*/ 5622608 h 5634989"/>
                <a:gd name="connsiteX282" fmla="*/ 3465201 w 4377695"/>
                <a:gd name="connsiteY282" fmla="*/ 5621655 h 5634989"/>
                <a:gd name="connsiteX283" fmla="*/ 3491871 w 4377695"/>
                <a:gd name="connsiteY283" fmla="*/ 5617845 h 5634989"/>
                <a:gd name="connsiteX284" fmla="*/ 3498538 w 4377695"/>
                <a:gd name="connsiteY284" fmla="*/ 5616893 h 5634989"/>
                <a:gd name="connsiteX285" fmla="*/ 3530924 w 4377695"/>
                <a:gd name="connsiteY285" fmla="*/ 5612130 h 5634989"/>
                <a:gd name="connsiteX286" fmla="*/ 3538543 w 4377695"/>
                <a:gd name="connsiteY286" fmla="*/ 5611178 h 5634989"/>
                <a:gd name="connsiteX287" fmla="*/ 3564261 w 4377695"/>
                <a:gd name="connsiteY287" fmla="*/ 5606415 h 5634989"/>
                <a:gd name="connsiteX288" fmla="*/ 3569976 w 4377695"/>
                <a:gd name="connsiteY288" fmla="*/ 5605463 h 5634989"/>
                <a:gd name="connsiteX289" fmla="*/ 3575691 w 4377695"/>
                <a:gd name="connsiteY289" fmla="*/ 5604510 h 5634989"/>
                <a:gd name="connsiteX290" fmla="*/ 3590931 w 4377695"/>
                <a:gd name="connsiteY290" fmla="*/ 5601653 h 5634989"/>
                <a:gd name="connsiteX291" fmla="*/ 3603313 w 4377695"/>
                <a:gd name="connsiteY291" fmla="*/ 5598795 h 5634989"/>
                <a:gd name="connsiteX292" fmla="*/ 3618553 w 4377695"/>
                <a:gd name="connsiteY292" fmla="*/ 5595938 h 5634989"/>
                <a:gd name="connsiteX293" fmla="*/ 3630936 w 4377695"/>
                <a:gd name="connsiteY293" fmla="*/ 5593080 h 5634989"/>
                <a:gd name="connsiteX294" fmla="*/ 3646176 w 4377695"/>
                <a:gd name="connsiteY294" fmla="*/ 5590223 h 5634989"/>
                <a:gd name="connsiteX295" fmla="*/ 3658558 w 4377695"/>
                <a:gd name="connsiteY295" fmla="*/ 5587365 h 5634989"/>
                <a:gd name="connsiteX296" fmla="*/ 3673799 w 4377695"/>
                <a:gd name="connsiteY296" fmla="*/ 5583555 h 5634989"/>
                <a:gd name="connsiteX297" fmla="*/ 3685228 w 4377695"/>
                <a:gd name="connsiteY297" fmla="*/ 5580698 h 5634989"/>
                <a:gd name="connsiteX298" fmla="*/ 3700468 w 4377695"/>
                <a:gd name="connsiteY298" fmla="*/ 5576888 h 5634989"/>
                <a:gd name="connsiteX299" fmla="*/ 3710946 w 4377695"/>
                <a:gd name="connsiteY299" fmla="*/ 5574030 h 5634989"/>
                <a:gd name="connsiteX300" fmla="*/ 3727138 w 4377695"/>
                <a:gd name="connsiteY300" fmla="*/ 5569268 h 5634989"/>
                <a:gd name="connsiteX301" fmla="*/ 3736663 w 4377695"/>
                <a:gd name="connsiteY301" fmla="*/ 5566410 h 5634989"/>
                <a:gd name="connsiteX302" fmla="*/ 3756666 w 4377695"/>
                <a:gd name="connsiteY302" fmla="*/ 5560695 h 5634989"/>
                <a:gd name="connsiteX303" fmla="*/ 3762381 w 4377695"/>
                <a:gd name="connsiteY303" fmla="*/ 5558790 h 5634989"/>
                <a:gd name="connsiteX304" fmla="*/ 3788099 w 4377695"/>
                <a:gd name="connsiteY304" fmla="*/ 5551170 h 5634989"/>
                <a:gd name="connsiteX305" fmla="*/ 3788099 w 4377695"/>
                <a:gd name="connsiteY305" fmla="*/ 5551170 h 5634989"/>
                <a:gd name="connsiteX306" fmla="*/ 3790003 w 4377695"/>
                <a:gd name="connsiteY306" fmla="*/ 5550218 h 5634989"/>
                <a:gd name="connsiteX307" fmla="*/ 3817626 w 4377695"/>
                <a:gd name="connsiteY307" fmla="*/ 5540693 h 5634989"/>
                <a:gd name="connsiteX308" fmla="*/ 3826199 w 4377695"/>
                <a:gd name="connsiteY308" fmla="*/ 5537835 h 5634989"/>
                <a:gd name="connsiteX309" fmla="*/ 3849058 w 4377695"/>
                <a:gd name="connsiteY309" fmla="*/ 5529263 h 5634989"/>
                <a:gd name="connsiteX310" fmla="*/ 3856678 w 4377695"/>
                <a:gd name="connsiteY310" fmla="*/ 5526405 h 5634989"/>
                <a:gd name="connsiteX311" fmla="*/ 3885253 w 4377695"/>
                <a:gd name="connsiteY311" fmla="*/ 5514975 h 5634989"/>
                <a:gd name="connsiteX312" fmla="*/ 3890968 w 4377695"/>
                <a:gd name="connsiteY312" fmla="*/ 5512118 h 5634989"/>
                <a:gd name="connsiteX313" fmla="*/ 3913828 w 4377695"/>
                <a:gd name="connsiteY313" fmla="*/ 5502593 h 5634989"/>
                <a:gd name="connsiteX314" fmla="*/ 3922401 w 4377695"/>
                <a:gd name="connsiteY314" fmla="*/ 5498783 h 5634989"/>
                <a:gd name="connsiteX315" fmla="*/ 3946213 w 4377695"/>
                <a:gd name="connsiteY315" fmla="*/ 5488305 h 5634989"/>
                <a:gd name="connsiteX316" fmla="*/ 3950976 w 4377695"/>
                <a:gd name="connsiteY316" fmla="*/ 5486400 h 5634989"/>
                <a:gd name="connsiteX317" fmla="*/ 3978599 w 4377695"/>
                <a:gd name="connsiteY317" fmla="*/ 5473065 h 5634989"/>
                <a:gd name="connsiteX318" fmla="*/ 3985266 w 4377695"/>
                <a:gd name="connsiteY318" fmla="*/ 5469255 h 5634989"/>
                <a:gd name="connsiteX319" fmla="*/ 4006221 w 4377695"/>
                <a:gd name="connsiteY319" fmla="*/ 5458778 h 5634989"/>
                <a:gd name="connsiteX320" fmla="*/ 4013841 w 4377695"/>
                <a:gd name="connsiteY320" fmla="*/ 5454968 h 5634989"/>
                <a:gd name="connsiteX321" fmla="*/ 4039558 w 4377695"/>
                <a:gd name="connsiteY321" fmla="*/ 5440680 h 5634989"/>
                <a:gd name="connsiteX322" fmla="*/ 4053846 w 4377695"/>
                <a:gd name="connsiteY322" fmla="*/ 5432108 h 5634989"/>
                <a:gd name="connsiteX323" fmla="*/ 4056703 w 4377695"/>
                <a:gd name="connsiteY323" fmla="*/ 5430203 h 5634989"/>
                <a:gd name="connsiteX324" fmla="*/ 4067181 w 4377695"/>
                <a:gd name="connsiteY324" fmla="*/ 5423535 h 5634989"/>
                <a:gd name="connsiteX325" fmla="*/ 4076706 w 4377695"/>
                <a:gd name="connsiteY325" fmla="*/ 5417820 h 5634989"/>
                <a:gd name="connsiteX326" fmla="*/ 4087183 w 4377695"/>
                <a:gd name="connsiteY326" fmla="*/ 5411153 h 5634989"/>
                <a:gd name="connsiteX327" fmla="*/ 4096708 w 4377695"/>
                <a:gd name="connsiteY327" fmla="*/ 5405438 h 5634989"/>
                <a:gd name="connsiteX328" fmla="*/ 4107186 w 4377695"/>
                <a:gd name="connsiteY328" fmla="*/ 5398770 h 5634989"/>
                <a:gd name="connsiteX329" fmla="*/ 4115758 w 4377695"/>
                <a:gd name="connsiteY329" fmla="*/ 5393055 h 5634989"/>
                <a:gd name="connsiteX330" fmla="*/ 4125283 w 4377695"/>
                <a:gd name="connsiteY330" fmla="*/ 5386388 h 5634989"/>
                <a:gd name="connsiteX331" fmla="*/ 4133856 w 4377695"/>
                <a:gd name="connsiteY331" fmla="*/ 5379720 h 5634989"/>
                <a:gd name="connsiteX332" fmla="*/ 4143381 w 4377695"/>
                <a:gd name="connsiteY332" fmla="*/ 5372100 h 5634989"/>
                <a:gd name="connsiteX333" fmla="*/ 4151953 w 4377695"/>
                <a:gd name="connsiteY333" fmla="*/ 5365433 h 5634989"/>
                <a:gd name="connsiteX334" fmla="*/ 4161478 w 4377695"/>
                <a:gd name="connsiteY334" fmla="*/ 5357813 h 5634989"/>
                <a:gd name="connsiteX335" fmla="*/ 4169099 w 4377695"/>
                <a:gd name="connsiteY335" fmla="*/ 5351145 h 5634989"/>
                <a:gd name="connsiteX336" fmla="*/ 4177671 w 4377695"/>
                <a:gd name="connsiteY336" fmla="*/ 5343525 h 5634989"/>
                <a:gd name="connsiteX337" fmla="*/ 4185291 w 4377695"/>
                <a:gd name="connsiteY337" fmla="*/ 5336858 h 5634989"/>
                <a:gd name="connsiteX338" fmla="*/ 4193863 w 4377695"/>
                <a:gd name="connsiteY338" fmla="*/ 5329238 h 5634989"/>
                <a:gd name="connsiteX339" fmla="*/ 4199578 w 4377695"/>
                <a:gd name="connsiteY339" fmla="*/ 5323523 h 5634989"/>
                <a:gd name="connsiteX340" fmla="*/ 4200531 w 4377695"/>
                <a:gd name="connsiteY340" fmla="*/ 5322570 h 5634989"/>
                <a:gd name="connsiteX341" fmla="*/ 4202436 w 4377695"/>
                <a:gd name="connsiteY341" fmla="*/ 5320665 h 5634989"/>
                <a:gd name="connsiteX342" fmla="*/ 4213866 w 4377695"/>
                <a:gd name="connsiteY342" fmla="*/ 5310188 h 5634989"/>
                <a:gd name="connsiteX343" fmla="*/ 4216724 w 4377695"/>
                <a:gd name="connsiteY343" fmla="*/ 5307330 h 5634989"/>
                <a:gd name="connsiteX344" fmla="*/ 4229106 w 4377695"/>
                <a:gd name="connsiteY344" fmla="*/ 5294948 h 5634989"/>
                <a:gd name="connsiteX345" fmla="*/ 4231011 w 4377695"/>
                <a:gd name="connsiteY345" fmla="*/ 5293043 h 5634989"/>
                <a:gd name="connsiteX346" fmla="*/ 4241488 w 4377695"/>
                <a:gd name="connsiteY346" fmla="*/ 5282565 h 5634989"/>
                <a:gd name="connsiteX347" fmla="*/ 4244346 w 4377695"/>
                <a:gd name="connsiteY347" fmla="*/ 5279708 h 5634989"/>
                <a:gd name="connsiteX348" fmla="*/ 4255776 w 4377695"/>
                <a:gd name="connsiteY348" fmla="*/ 5267325 h 5634989"/>
                <a:gd name="connsiteX349" fmla="*/ 4257681 w 4377695"/>
                <a:gd name="connsiteY349" fmla="*/ 5265420 h 5634989"/>
                <a:gd name="connsiteX350" fmla="*/ 4267206 w 4377695"/>
                <a:gd name="connsiteY350" fmla="*/ 5253990 h 5634989"/>
                <a:gd name="connsiteX351" fmla="*/ 4270063 w 4377695"/>
                <a:gd name="connsiteY351" fmla="*/ 5251133 h 5634989"/>
                <a:gd name="connsiteX352" fmla="*/ 4271969 w 4377695"/>
                <a:gd name="connsiteY352" fmla="*/ 5249228 h 5634989"/>
                <a:gd name="connsiteX353" fmla="*/ 4274826 w 4377695"/>
                <a:gd name="connsiteY353" fmla="*/ 5244465 h 5634989"/>
                <a:gd name="connsiteX354" fmla="*/ 4282446 w 4377695"/>
                <a:gd name="connsiteY354" fmla="*/ 5233988 h 5634989"/>
                <a:gd name="connsiteX355" fmla="*/ 4287209 w 4377695"/>
                <a:gd name="connsiteY355" fmla="*/ 5227320 h 5634989"/>
                <a:gd name="connsiteX356" fmla="*/ 4293876 w 4377695"/>
                <a:gd name="connsiteY356" fmla="*/ 5217795 h 5634989"/>
                <a:gd name="connsiteX357" fmla="*/ 4298638 w 4377695"/>
                <a:gd name="connsiteY357" fmla="*/ 5211128 h 5634989"/>
                <a:gd name="connsiteX358" fmla="*/ 4305306 w 4377695"/>
                <a:gd name="connsiteY358" fmla="*/ 5200650 h 5634989"/>
                <a:gd name="connsiteX359" fmla="*/ 4309116 w 4377695"/>
                <a:gd name="connsiteY359" fmla="*/ 5193983 h 5634989"/>
                <a:gd name="connsiteX360" fmla="*/ 4315784 w 4377695"/>
                <a:gd name="connsiteY360" fmla="*/ 5183505 h 5634989"/>
                <a:gd name="connsiteX361" fmla="*/ 4318641 w 4377695"/>
                <a:gd name="connsiteY361" fmla="*/ 5178743 h 5634989"/>
                <a:gd name="connsiteX362" fmla="*/ 4319594 w 4377695"/>
                <a:gd name="connsiteY362" fmla="*/ 5177790 h 5634989"/>
                <a:gd name="connsiteX363" fmla="*/ 4324356 w 4377695"/>
                <a:gd name="connsiteY363" fmla="*/ 5168265 h 5634989"/>
                <a:gd name="connsiteX364" fmla="*/ 4327213 w 4377695"/>
                <a:gd name="connsiteY364" fmla="*/ 5162550 h 5634989"/>
                <a:gd name="connsiteX365" fmla="*/ 4332928 w 4377695"/>
                <a:gd name="connsiteY365" fmla="*/ 5151120 h 5634989"/>
                <a:gd name="connsiteX366" fmla="*/ 4334834 w 4377695"/>
                <a:gd name="connsiteY366" fmla="*/ 5146358 h 5634989"/>
                <a:gd name="connsiteX367" fmla="*/ 4341501 w 4377695"/>
                <a:gd name="connsiteY367" fmla="*/ 5130165 h 5634989"/>
                <a:gd name="connsiteX368" fmla="*/ 4342453 w 4377695"/>
                <a:gd name="connsiteY368" fmla="*/ 5127308 h 5634989"/>
                <a:gd name="connsiteX369" fmla="*/ 4348169 w 4377695"/>
                <a:gd name="connsiteY369" fmla="*/ 5113973 h 5634989"/>
                <a:gd name="connsiteX370" fmla="*/ 4348169 w 4377695"/>
                <a:gd name="connsiteY370" fmla="*/ 5113020 h 5634989"/>
                <a:gd name="connsiteX371" fmla="*/ 4350074 w 4377695"/>
                <a:gd name="connsiteY371" fmla="*/ 5107305 h 5634989"/>
                <a:gd name="connsiteX372" fmla="*/ 4352931 w 4377695"/>
                <a:gd name="connsiteY372" fmla="*/ 5097780 h 5634989"/>
                <a:gd name="connsiteX373" fmla="*/ 4354836 w 4377695"/>
                <a:gd name="connsiteY373" fmla="*/ 5091113 h 5634989"/>
                <a:gd name="connsiteX374" fmla="*/ 4357694 w 4377695"/>
                <a:gd name="connsiteY374" fmla="*/ 5082540 h 5634989"/>
                <a:gd name="connsiteX375" fmla="*/ 4359599 w 4377695"/>
                <a:gd name="connsiteY375" fmla="*/ 5075873 h 5634989"/>
                <a:gd name="connsiteX376" fmla="*/ 4361503 w 4377695"/>
                <a:gd name="connsiteY376" fmla="*/ 5067300 h 5634989"/>
                <a:gd name="connsiteX377" fmla="*/ 4363409 w 4377695"/>
                <a:gd name="connsiteY377" fmla="*/ 5059680 h 5634989"/>
                <a:gd name="connsiteX378" fmla="*/ 4365313 w 4377695"/>
                <a:gd name="connsiteY378" fmla="*/ 5051108 h 5634989"/>
                <a:gd name="connsiteX379" fmla="*/ 4365313 w 4377695"/>
                <a:gd name="connsiteY379" fmla="*/ 5049203 h 5634989"/>
                <a:gd name="connsiteX380" fmla="*/ 4366266 w 4377695"/>
                <a:gd name="connsiteY380" fmla="*/ 5043488 h 5634989"/>
                <a:gd name="connsiteX381" fmla="*/ 4368171 w 4377695"/>
                <a:gd name="connsiteY381" fmla="*/ 5034915 h 5634989"/>
                <a:gd name="connsiteX382" fmla="*/ 4369124 w 4377695"/>
                <a:gd name="connsiteY382" fmla="*/ 5027295 h 5634989"/>
                <a:gd name="connsiteX383" fmla="*/ 4370076 w 4377695"/>
                <a:gd name="connsiteY383" fmla="*/ 5018723 h 5634989"/>
                <a:gd name="connsiteX384" fmla="*/ 4371028 w 4377695"/>
                <a:gd name="connsiteY384" fmla="*/ 5011103 h 5634989"/>
                <a:gd name="connsiteX385" fmla="*/ 4371981 w 4377695"/>
                <a:gd name="connsiteY385" fmla="*/ 5002530 h 5634989"/>
                <a:gd name="connsiteX386" fmla="*/ 4372934 w 4377695"/>
                <a:gd name="connsiteY386" fmla="*/ 4994910 h 5634989"/>
                <a:gd name="connsiteX387" fmla="*/ 4372934 w 4377695"/>
                <a:gd name="connsiteY387" fmla="*/ 4986338 h 5634989"/>
                <a:gd name="connsiteX388" fmla="*/ 4372934 w 4377695"/>
                <a:gd name="connsiteY388" fmla="*/ 4983480 h 5634989"/>
                <a:gd name="connsiteX389" fmla="*/ 4372934 w 4377695"/>
                <a:gd name="connsiteY389" fmla="*/ 4973003 h 5634989"/>
                <a:gd name="connsiteX390" fmla="*/ 4377696 w 4377695"/>
                <a:gd name="connsiteY390" fmla="*/ 1239203 h 5634989"/>
                <a:gd name="connsiteX391" fmla="*/ 4376744 w 4377695"/>
                <a:gd name="connsiteY391" fmla="*/ 1251585 h 563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4377695" h="5634989">
                  <a:moveTo>
                    <a:pt x="4376744" y="1251585"/>
                  </a:moveTo>
                  <a:cubicBezTo>
                    <a:pt x="4376744" y="1254443"/>
                    <a:pt x="4376744" y="1257300"/>
                    <a:pt x="4376744" y="1260158"/>
                  </a:cubicBezTo>
                  <a:cubicBezTo>
                    <a:pt x="4376744" y="1263015"/>
                    <a:pt x="4376744" y="1264920"/>
                    <a:pt x="4375791" y="1267778"/>
                  </a:cubicBezTo>
                  <a:cubicBezTo>
                    <a:pt x="4375791" y="1270635"/>
                    <a:pt x="4374838" y="1273493"/>
                    <a:pt x="4374838" y="1276350"/>
                  </a:cubicBezTo>
                  <a:cubicBezTo>
                    <a:pt x="4374838" y="1279208"/>
                    <a:pt x="4373886" y="1281113"/>
                    <a:pt x="4373886" y="1283970"/>
                  </a:cubicBezTo>
                  <a:cubicBezTo>
                    <a:pt x="4373886" y="1286828"/>
                    <a:pt x="4372934" y="1289685"/>
                    <a:pt x="4372934" y="1292543"/>
                  </a:cubicBezTo>
                  <a:cubicBezTo>
                    <a:pt x="4372934" y="1295400"/>
                    <a:pt x="4371981" y="1297305"/>
                    <a:pt x="4371981" y="1300163"/>
                  </a:cubicBezTo>
                  <a:cubicBezTo>
                    <a:pt x="4371028" y="1303020"/>
                    <a:pt x="4371028" y="1305878"/>
                    <a:pt x="4370076" y="1308735"/>
                  </a:cubicBezTo>
                  <a:cubicBezTo>
                    <a:pt x="4370076" y="1311593"/>
                    <a:pt x="4369124" y="1313498"/>
                    <a:pt x="4369124" y="1316355"/>
                  </a:cubicBezTo>
                  <a:cubicBezTo>
                    <a:pt x="4368171" y="1319213"/>
                    <a:pt x="4368171" y="1322070"/>
                    <a:pt x="4367219" y="1324928"/>
                  </a:cubicBezTo>
                  <a:cubicBezTo>
                    <a:pt x="4366266" y="1327785"/>
                    <a:pt x="4366266" y="1329690"/>
                    <a:pt x="4365313" y="1332548"/>
                  </a:cubicBezTo>
                  <a:cubicBezTo>
                    <a:pt x="4364361" y="1335405"/>
                    <a:pt x="4363409" y="1338263"/>
                    <a:pt x="4363409" y="1341120"/>
                  </a:cubicBezTo>
                  <a:cubicBezTo>
                    <a:pt x="4362456" y="1343025"/>
                    <a:pt x="4362456" y="1345883"/>
                    <a:pt x="4361503" y="1347788"/>
                  </a:cubicBezTo>
                  <a:cubicBezTo>
                    <a:pt x="4360551" y="1350645"/>
                    <a:pt x="4359599" y="1353503"/>
                    <a:pt x="4358646" y="1356360"/>
                  </a:cubicBezTo>
                  <a:cubicBezTo>
                    <a:pt x="4357694" y="1358265"/>
                    <a:pt x="4357694" y="1361123"/>
                    <a:pt x="4356741" y="1363028"/>
                  </a:cubicBezTo>
                  <a:cubicBezTo>
                    <a:pt x="4355788" y="1365885"/>
                    <a:pt x="4354836" y="1369695"/>
                    <a:pt x="4353884" y="1372553"/>
                  </a:cubicBezTo>
                  <a:cubicBezTo>
                    <a:pt x="4352931" y="1374458"/>
                    <a:pt x="4351978" y="1377315"/>
                    <a:pt x="4351978" y="1379220"/>
                  </a:cubicBezTo>
                  <a:cubicBezTo>
                    <a:pt x="4350074" y="1383983"/>
                    <a:pt x="4348169" y="1388745"/>
                    <a:pt x="4346263" y="1392555"/>
                  </a:cubicBezTo>
                  <a:cubicBezTo>
                    <a:pt x="4346263" y="1393508"/>
                    <a:pt x="4345311" y="1394460"/>
                    <a:pt x="4345311" y="1394460"/>
                  </a:cubicBezTo>
                  <a:cubicBezTo>
                    <a:pt x="4343406" y="1400175"/>
                    <a:pt x="4340549" y="1404938"/>
                    <a:pt x="4338644" y="1410653"/>
                  </a:cubicBezTo>
                  <a:cubicBezTo>
                    <a:pt x="4337691" y="1412558"/>
                    <a:pt x="4336738" y="1413510"/>
                    <a:pt x="4336738" y="1415415"/>
                  </a:cubicBezTo>
                  <a:cubicBezTo>
                    <a:pt x="4334834" y="1419225"/>
                    <a:pt x="4332928" y="1423035"/>
                    <a:pt x="4331024" y="1426845"/>
                  </a:cubicBezTo>
                  <a:cubicBezTo>
                    <a:pt x="4330071" y="1428750"/>
                    <a:pt x="4329119" y="1430655"/>
                    <a:pt x="4328166" y="1432560"/>
                  </a:cubicBezTo>
                  <a:cubicBezTo>
                    <a:pt x="4326261" y="1435418"/>
                    <a:pt x="4324356" y="1439228"/>
                    <a:pt x="4323403" y="1442085"/>
                  </a:cubicBezTo>
                  <a:cubicBezTo>
                    <a:pt x="4322451" y="1443990"/>
                    <a:pt x="4321499" y="1445895"/>
                    <a:pt x="4320546" y="1447800"/>
                  </a:cubicBezTo>
                  <a:cubicBezTo>
                    <a:pt x="4318641" y="1451610"/>
                    <a:pt x="4316736" y="1455420"/>
                    <a:pt x="4313878" y="1458278"/>
                  </a:cubicBezTo>
                  <a:cubicBezTo>
                    <a:pt x="4313878" y="1459230"/>
                    <a:pt x="4312926" y="1460183"/>
                    <a:pt x="4312926" y="1460183"/>
                  </a:cubicBezTo>
                  <a:lnTo>
                    <a:pt x="4316736" y="244793"/>
                  </a:lnTo>
                  <a:cubicBezTo>
                    <a:pt x="4316736" y="249555"/>
                    <a:pt x="4316736" y="254318"/>
                    <a:pt x="4316736" y="258128"/>
                  </a:cubicBezTo>
                  <a:cubicBezTo>
                    <a:pt x="4316736" y="261938"/>
                    <a:pt x="4316736" y="265748"/>
                    <a:pt x="4315784" y="268605"/>
                  </a:cubicBezTo>
                  <a:cubicBezTo>
                    <a:pt x="4315784" y="270510"/>
                    <a:pt x="4315784" y="273368"/>
                    <a:pt x="4315784" y="275273"/>
                  </a:cubicBezTo>
                  <a:cubicBezTo>
                    <a:pt x="4315784" y="279083"/>
                    <a:pt x="4314831" y="282893"/>
                    <a:pt x="4314831" y="287655"/>
                  </a:cubicBezTo>
                  <a:cubicBezTo>
                    <a:pt x="4314831" y="289560"/>
                    <a:pt x="4314831" y="291465"/>
                    <a:pt x="4313878" y="293370"/>
                  </a:cubicBezTo>
                  <a:cubicBezTo>
                    <a:pt x="4312926" y="299085"/>
                    <a:pt x="4311974" y="304800"/>
                    <a:pt x="4311974" y="310515"/>
                  </a:cubicBezTo>
                  <a:cubicBezTo>
                    <a:pt x="4311974" y="311468"/>
                    <a:pt x="4311974" y="311468"/>
                    <a:pt x="4311974" y="312420"/>
                  </a:cubicBezTo>
                  <a:cubicBezTo>
                    <a:pt x="4311021" y="318135"/>
                    <a:pt x="4310069" y="322898"/>
                    <a:pt x="4309116" y="328613"/>
                  </a:cubicBezTo>
                  <a:cubicBezTo>
                    <a:pt x="4309116" y="330518"/>
                    <a:pt x="4308163" y="332423"/>
                    <a:pt x="4308163" y="334328"/>
                  </a:cubicBezTo>
                  <a:cubicBezTo>
                    <a:pt x="4307211" y="338138"/>
                    <a:pt x="4306259" y="341948"/>
                    <a:pt x="4305306" y="345758"/>
                  </a:cubicBezTo>
                  <a:cubicBezTo>
                    <a:pt x="4304353" y="347663"/>
                    <a:pt x="4304353" y="350520"/>
                    <a:pt x="4303401" y="352425"/>
                  </a:cubicBezTo>
                  <a:cubicBezTo>
                    <a:pt x="4302449" y="356235"/>
                    <a:pt x="4301496" y="359093"/>
                    <a:pt x="4300544" y="362903"/>
                  </a:cubicBezTo>
                  <a:cubicBezTo>
                    <a:pt x="4299591" y="365760"/>
                    <a:pt x="4299591" y="367665"/>
                    <a:pt x="4298638" y="370523"/>
                  </a:cubicBezTo>
                  <a:cubicBezTo>
                    <a:pt x="4297686" y="373380"/>
                    <a:pt x="4296734" y="377190"/>
                    <a:pt x="4295781" y="380048"/>
                  </a:cubicBezTo>
                  <a:cubicBezTo>
                    <a:pt x="4294828" y="382905"/>
                    <a:pt x="4293876" y="384810"/>
                    <a:pt x="4292924" y="387668"/>
                  </a:cubicBezTo>
                  <a:cubicBezTo>
                    <a:pt x="4291971" y="390525"/>
                    <a:pt x="4291019" y="394335"/>
                    <a:pt x="4289113" y="397193"/>
                  </a:cubicBezTo>
                  <a:cubicBezTo>
                    <a:pt x="4288161" y="400050"/>
                    <a:pt x="4287209" y="401955"/>
                    <a:pt x="4286256" y="404813"/>
                  </a:cubicBezTo>
                  <a:cubicBezTo>
                    <a:pt x="4285303" y="408623"/>
                    <a:pt x="4283399" y="411480"/>
                    <a:pt x="4282446" y="415290"/>
                  </a:cubicBezTo>
                  <a:cubicBezTo>
                    <a:pt x="4281494" y="417195"/>
                    <a:pt x="4280541" y="420053"/>
                    <a:pt x="4279588" y="421958"/>
                  </a:cubicBezTo>
                  <a:cubicBezTo>
                    <a:pt x="4277684" y="425768"/>
                    <a:pt x="4276731" y="429578"/>
                    <a:pt x="4274826" y="432435"/>
                  </a:cubicBezTo>
                  <a:cubicBezTo>
                    <a:pt x="4273874" y="434340"/>
                    <a:pt x="4272921" y="436245"/>
                    <a:pt x="4271969" y="439103"/>
                  </a:cubicBezTo>
                  <a:cubicBezTo>
                    <a:pt x="4270063" y="442913"/>
                    <a:pt x="4268159" y="447675"/>
                    <a:pt x="4266253" y="451485"/>
                  </a:cubicBezTo>
                  <a:cubicBezTo>
                    <a:pt x="4265301" y="453390"/>
                    <a:pt x="4264349" y="454343"/>
                    <a:pt x="4264349" y="456248"/>
                  </a:cubicBezTo>
                  <a:cubicBezTo>
                    <a:pt x="4261491" y="461963"/>
                    <a:pt x="4258634" y="467678"/>
                    <a:pt x="4254824" y="473393"/>
                  </a:cubicBezTo>
                  <a:cubicBezTo>
                    <a:pt x="4251966" y="478155"/>
                    <a:pt x="4249109" y="482918"/>
                    <a:pt x="4247203" y="486728"/>
                  </a:cubicBezTo>
                  <a:cubicBezTo>
                    <a:pt x="4246251" y="487680"/>
                    <a:pt x="4246251" y="488633"/>
                    <a:pt x="4245299" y="489585"/>
                  </a:cubicBezTo>
                  <a:cubicBezTo>
                    <a:pt x="4242441" y="494348"/>
                    <a:pt x="4239584" y="499110"/>
                    <a:pt x="4236726" y="502920"/>
                  </a:cubicBezTo>
                  <a:cubicBezTo>
                    <a:pt x="4236726" y="503873"/>
                    <a:pt x="4235774" y="504825"/>
                    <a:pt x="4235774" y="504825"/>
                  </a:cubicBezTo>
                  <a:cubicBezTo>
                    <a:pt x="4232916" y="509588"/>
                    <a:pt x="4230059" y="513398"/>
                    <a:pt x="4227201" y="517208"/>
                  </a:cubicBezTo>
                  <a:cubicBezTo>
                    <a:pt x="4227201" y="518160"/>
                    <a:pt x="4226249" y="518160"/>
                    <a:pt x="4226249" y="519113"/>
                  </a:cubicBezTo>
                  <a:cubicBezTo>
                    <a:pt x="4223391" y="523875"/>
                    <a:pt x="4219581" y="527685"/>
                    <a:pt x="4216724" y="532448"/>
                  </a:cubicBezTo>
                  <a:cubicBezTo>
                    <a:pt x="4215771" y="533400"/>
                    <a:pt x="4215771" y="534353"/>
                    <a:pt x="4214819" y="535305"/>
                  </a:cubicBezTo>
                  <a:cubicBezTo>
                    <a:pt x="4211009" y="540068"/>
                    <a:pt x="4208151" y="543878"/>
                    <a:pt x="4204341" y="548640"/>
                  </a:cubicBezTo>
                  <a:cubicBezTo>
                    <a:pt x="4203388" y="549593"/>
                    <a:pt x="4203388" y="550545"/>
                    <a:pt x="4202436" y="551498"/>
                  </a:cubicBezTo>
                  <a:cubicBezTo>
                    <a:pt x="4199578" y="555308"/>
                    <a:pt x="4196721" y="559118"/>
                    <a:pt x="4192911" y="562928"/>
                  </a:cubicBezTo>
                  <a:cubicBezTo>
                    <a:pt x="4191958" y="563880"/>
                    <a:pt x="4191006" y="565785"/>
                    <a:pt x="4190053" y="566738"/>
                  </a:cubicBezTo>
                  <a:cubicBezTo>
                    <a:pt x="4187196" y="570548"/>
                    <a:pt x="4183386" y="574358"/>
                    <a:pt x="4179576" y="578168"/>
                  </a:cubicBezTo>
                  <a:cubicBezTo>
                    <a:pt x="4178624" y="579120"/>
                    <a:pt x="4178624" y="579120"/>
                    <a:pt x="4177671" y="580073"/>
                  </a:cubicBezTo>
                  <a:cubicBezTo>
                    <a:pt x="4173861" y="584835"/>
                    <a:pt x="4170051" y="588645"/>
                    <a:pt x="4165288" y="593408"/>
                  </a:cubicBezTo>
                  <a:cubicBezTo>
                    <a:pt x="4164336" y="594360"/>
                    <a:pt x="4163383" y="595313"/>
                    <a:pt x="4161478" y="597218"/>
                  </a:cubicBezTo>
                  <a:cubicBezTo>
                    <a:pt x="4158621" y="601028"/>
                    <a:pt x="4154811" y="603885"/>
                    <a:pt x="4151953" y="607695"/>
                  </a:cubicBezTo>
                  <a:cubicBezTo>
                    <a:pt x="4151001" y="608648"/>
                    <a:pt x="4150049" y="609600"/>
                    <a:pt x="4148143" y="611505"/>
                  </a:cubicBezTo>
                  <a:cubicBezTo>
                    <a:pt x="4143381" y="616268"/>
                    <a:pt x="4139571" y="620078"/>
                    <a:pt x="4134808" y="624840"/>
                  </a:cubicBezTo>
                  <a:cubicBezTo>
                    <a:pt x="4133856" y="625793"/>
                    <a:pt x="4132903" y="625793"/>
                    <a:pt x="4132903" y="626745"/>
                  </a:cubicBezTo>
                  <a:cubicBezTo>
                    <a:pt x="4129093" y="630555"/>
                    <a:pt x="4125283" y="633413"/>
                    <a:pt x="4121474" y="637223"/>
                  </a:cubicBezTo>
                  <a:cubicBezTo>
                    <a:pt x="4119568" y="639128"/>
                    <a:pt x="4116711" y="641033"/>
                    <a:pt x="4114806" y="642938"/>
                  </a:cubicBezTo>
                  <a:cubicBezTo>
                    <a:pt x="4111949" y="645795"/>
                    <a:pt x="4109091" y="647700"/>
                    <a:pt x="4106233" y="650558"/>
                  </a:cubicBezTo>
                  <a:cubicBezTo>
                    <a:pt x="4104328" y="652463"/>
                    <a:pt x="4101471" y="654368"/>
                    <a:pt x="4099566" y="656273"/>
                  </a:cubicBezTo>
                  <a:cubicBezTo>
                    <a:pt x="4096708" y="659130"/>
                    <a:pt x="4093851" y="661035"/>
                    <a:pt x="4090041" y="663893"/>
                  </a:cubicBezTo>
                  <a:cubicBezTo>
                    <a:pt x="4087183" y="665798"/>
                    <a:pt x="4085278" y="667703"/>
                    <a:pt x="4082421" y="669608"/>
                  </a:cubicBezTo>
                  <a:cubicBezTo>
                    <a:pt x="4079563" y="672465"/>
                    <a:pt x="4075753" y="674370"/>
                    <a:pt x="4072896" y="677228"/>
                  </a:cubicBezTo>
                  <a:cubicBezTo>
                    <a:pt x="4070038" y="679133"/>
                    <a:pt x="4068133" y="681038"/>
                    <a:pt x="4065276" y="682943"/>
                  </a:cubicBezTo>
                  <a:cubicBezTo>
                    <a:pt x="4062418" y="685800"/>
                    <a:pt x="4058608" y="687705"/>
                    <a:pt x="4054799" y="690563"/>
                  </a:cubicBezTo>
                  <a:cubicBezTo>
                    <a:pt x="4051941" y="692468"/>
                    <a:pt x="4050036" y="694373"/>
                    <a:pt x="4047178" y="696278"/>
                  </a:cubicBezTo>
                  <a:cubicBezTo>
                    <a:pt x="4043368" y="699135"/>
                    <a:pt x="4039558" y="701993"/>
                    <a:pt x="4036701" y="703898"/>
                  </a:cubicBezTo>
                  <a:cubicBezTo>
                    <a:pt x="4033843" y="705803"/>
                    <a:pt x="4031938" y="707708"/>
                    <a:pt x="4029081" y="708660"/>
                  </a:cubicBezTo>
                  <a:cubicBezTo>
                    <a:pt x="4025271" y="711518"/>
                    <a:pt x="4020508" y="714375"/>
                    <a:pt x="4016699" y="717233"/>
                  </a:cubicBezTo>
                  <a:cubicBezTo>
                    <a:pt x="4014793" y="718185"/>
                    <a:pt x="4012888" y="720090"/>
                    <a:pt x="4010031" y="721043"/>
                  </a:cubicBezTo>
                  <a:cubicBezTo>
                    <a:pt x="4003363" y="724853"/>
                    <a:pt x="3997649" y="729615"/>
                    <a:pt x="3990981" y="733425"/>
                  </a:cubicBezTo>
                  <a:lnTo>
                    <a:pt x="3988124" y="1732598"/>
                  </a:lnTo>
                  <a:cubicBezTo>
                    <a:pt x="3987171" y="1733550"/>
                    <a:pt x="3986218" y="1733550"/>
                    <a:pt x="3985266" y="1734503"/>
                  </a:cubicBezTo>
                  <a:cubicBezTo>
                    <a:pt x="3976693" y="1739265"/>
                    <a:pt x="3967168" y="1743075"/>
                    <a:pt x="3957643" y="1747838"/>
                  </a:cubicBezTo>
                  <a:cubicBezTo>
                    <a:pt x="3955738" y="1748790"/>
                    <a:pt x="3954786" y="1749743"/>
                    <a:pt x="3952881" y="1749743"/>
                  </a:cubicBezTo>
                  <a:cubicBezTo>
                    <a:pt x="3945261" y="1753553"/>
                    <a:pt x="3937641" y="1757363"/>
                    <a:pt x="3929068" y="1760220"/>
                  </a:cubicBezTo>
                  <a:cubicBezTo>
                    <a:pt x="3926211" y="1761173"/>
                    <a:pt x="3923353" y="1763078"/>
                    <a:pt x="3920496" y="1764030"/>
                  </a:cubicBezTo>
                  <a:cubicBezTo>
                    <a:pt x="3912876" y="1766888"/>
                    <a:pt x="3905256" y="1770698"/>
                    <a:pt x="3897636" y="1773555"/>
                  </a:cubicBezTo>
                  <a:cubicBezTo>
                    <a:pt x="3895731" y="1774508"/>
                    <a:pt x="3893826" y="1775460"/>
                    <a:pt x="3891921" y="1776413"/>
                  </a:cubicBezTo>
                  <a:cubicBezTo>
                    <a:pt x="3882396" y="1780223"/>
                    <a:pt x="3872871" y="1784033"/>
                    <a:pt x="3863346" y="1787843"/>
                  </a:cubicBezTo>
                  <a:cubicBezTo>
                    <a:pt x="3860488" y="1788795"/>
                    <a:pt x="3858583" y="1789748"/>
                    <a:pt x="3855726" y="1790700"/>
                  </a:cubicBezTo>
                  <a:cubicBezTo>
                    <a:pt x="3848106" y="1793558"/>
                    <a:pt x="3840486" y="1796415"/>
                    <a:pt x="3832866" y="1799273"/>
                  </a:cubicBezTo>
                  <a:cubicBezTo>
                    <a:pt x="3830008" y="1800225"/>
                    <a:pt x="3827151" y="1801178"/>
                    <a:pt x="3824293" y="1802130"/>
                  </a:cubicBezTo>
                  <a:cubicBezTo>
                    <a:pt x="3814768" y="1804988"/>
                    <a:pt x="3805243" y="1808798"/>
                    <a:pt x="3796671" y="1811655"/>
                  </a:cubicBezTo>
                  <a:cubicBezTo>
                    <a:pt x="3795718" y="1811655"/>
                    <a:pt x="3794766" y="1812608"/>
                    <a:pt x="3794766" y="1812608"/>
                  </a:cubicBezTo>
                  <a:cubicBezTo>
                    <a:pt x="3786193" y="1815465"/>
                    <a:pt x="3777621" y="1818323"/>
                    <a:pt x="3769049" y="1820228"/>
                  </a:cubicBezTo>
                  <a:cubicBezTo>
                    <a:pt x="3767143" y="1821180"/>
                    <a:pt x="3765238" y="1821180"/>
                    <a:pt x="3763333" y="1822133"/>
                  </a:cubicBezTo>
                  <a:cubicBezTo>
                    <a:pt x="3756666" y="1824038"/>
                    <a:pt x="3749999" y="1825943"/>
                    <a:pt x="3743331" y="1827848"/>
                  </a:cubicBezTo>
                  <a:cubicBezTo>
                    <a:pt x="3740474" y="1828800"/>
                    <a:pt x="3736663" y="1829753"/>
                    <a:pt x="3733806" y="1830705"/>
                  </a:cubicBezTo>
                  <a:cubicBezTo>
                    <a:pt x="3728091" y="1832610"/>
                    <a:pt x="3722376" y="1833563"/>
                    <a:pt x="3717613" y="1835468"/>
                  </a:cubicBezTo>
                  <a:cubicBezTo>
                    <a:pt x="3713803" y="1836420"/>
                    <a:pt x="3709993" y="1837373"/>
                    <a:pt x="3707136" y="1838325"/>
                  </a:cubicBezTo>
                  <a:cubicBezTo>
                    <a:pt x="3702374" y="1839278"/>
                    <a:pt x="3696658" y="1841183"/>
                    <a:pt x="3691896" y="1842135"/>
                  </a:cubicBezTo>
                  <a:cubicBezTo>
                    <a:pt x="3688086" y="1843088"/>
                    <a:pt x="3684276" y="1844040"/>
                    <a:pt x="3680466" y="1844993"/>
                  </a:cubicBezTo>
                  <a:cubicBezTo>
                    <a:pt x="3675703" y="1845945"/>
                    <a:pt x="3669988" y="1847850"/>
                    <a:pt x="3665226" y="1848803"/>
                  </a:cubicBezTo>
                  <a:cubicBezTo>
                    <a:pt x="3661416" y="1849755"/>
                    <a:pt x="3657606" y="1850708"/>
                    <a:pt x="3652843" y="1851660"/>
                  </a:cubicBezTo>
                  <a:cubicBezTo>
                    <a:pt x="3648081" y="1852613"/>
                    <a:pt x="3643318" y="1853565"/>
                    <a:pt x="3637603" y="1854518"/>
                  </a:cubicBezTo>
                  <a:cubicBezTo>
                    <a:pt x="3633793" y="1855470"/>
                    <a:pt x="3629031" y="1856423"/>
                    <a:pt x="3625221" y="1857375"/>
                  </a:cubicBezTo>
                  <a:cubicBezTo>
                    <a:pt x="3620458" y="1858328"/>
                    <a:pt x="3615696" y="1859280"/>
                    <a:pt x="3609981" y="1860233"/>
                  </a:cubicBezTo>
                  <a:cubicBezTo>
                    <a:pt x="3606171" y="1861185"/>
                    <a:pt x="3601408" y="1862138"/>
                    <a:pt x="3597599" y="1863090"/>
                  </a:cubicBezTo>
                  <a:cubicBezTo>
                    <a:pt x="3592836" y="1864043"/>
                    <a:pt x="3588074" y="1864995"/>
                    <a:pt x="3582358" y="1865948"/>
                  </a:cubicBezTo>
                  <a:cubicBezTo>
                    <a:pt x="3578549" y="1866900"/>
                    <a:pt x="3574738" y="1866900"/>
                    <a:pt x="3571881" y="1867853"/>
                  </a:cubicBezTo>
                  <a:cubicBezTo>
                    <a:pt x="3563308" y="1869758"/>
                    <a:pt x="3554736" y="1870710"/>
                    <a:pt x="3546163" y="1872615"/>
                  </a:cubicBezTo>
                  <a:cubicBezTo>
                    <a:pt x="3543306" y="1872615"/>
                    <a:pt x="3540449" y="1873568"/>
                    <a:pt x="3538543" y="1873568"/>
                  </a:cubicBezTo>
                  <a:cubicBezTo>
                    <a:pt x="3528066" y="1875473"/>
                    <a:pt x="3516636" y="1877378"/>
                    <a:pt x="3506158" y="1878330"/>
                  </a:cubicBezTo>
                  <a:cubicBezTo>
                    <a:pt x="3504253" y="1878330"/>
                    <a:pt x="3501396" y="1879283"/>
                    <a:pt x="3499491" y="1879283"/>
                  </a:cubicBezTo>
                  <a:cubicBezTo>
                    <a:pt x="3490918" y="1880235"/>
                    <a:pt x="3482346" y="1881188"/>
                    <a:pt x="3472821" y="1883093"/>
                  </a:cubicBezTo>
                  <a:cubicBezTo>
                    <a:pt x="3469963" y="1883093"/>
                    <a:pt x="3466153" y="1884045"/>
                    <a:pt x="3463296" y="1884045"/>
                  </a:cubicBezTo>
                  <a:cubicBezTo>
                    <a:pt x="3453771" y="1884998"/>
                    <a:pt x="3445199" y="1885950"/>
                    <a:pt x="3435674" y="1886903"/>
                  </a:cubicBezTo>
                  <a:cubicBezTo>
                    <a:pt x="3433768" y="1886903"/>
                    <a:pt x="3431863" y="1886903"/>
                    <a:pt x="3429006" y="1887855"/>
                  </a:cubicBezTo>
                  <a:cubicBezTo>
                    <a:pt x="3419481" y="1888808"/>
                    <a:pt x="3409003" y="1889760"/>
                    <a:pt x="3399478" y="1890713"/>
                  </a:cubicBezTo>
                  <a:cubicBezTo>
                    <a:pt x="3397574" y="1890713"/>
                    <a:pt x="3396621" y="1890713"/>
                    <a:pt x="3394716" y="1890713"/>
                  </a:cubicBezTo>
                  <a:cubicBezTo>
                    <a:pt x="3386143" y="1891665"/>
                    <a:pt x="3378524" y="1891665"/>
                    <a:pt x="3369951" y="1892618"/>
                  </a:cubicBezTo>
                  <a:cubicBezTo>
                    <a:pt x="3366141" y="1892618"/>
                    <a:pt x="3363283" y="1892618"/>
                    <a:pt x="3359474" y="1893570"/>
                  </a:cubicBezTo>
                  <a:cubicBezTo>
                    <a:pt x="3352806" y="1893570"/>
                    <a:pt x="3346138" y="1894523"/>
                    <a:pt x="3339471" y="1894523"/>
                  </a:cubicBezTo>
                  <a:cubicBezTo>
                    <a:pt x="3335661" y="1894523"/>
                    <a:pt x="3331851" y="1894523"/>
                    <a:pt x="3328041" y="1895475"/>
                  </a:cubicBezTo>
                  <a:cubicBezTo>
                    <a:pt x="3321374" y="1895475"/>
                    <a:pt x="3315658" y="1896428"/>
                    <a:pt x="3308991" y="1896428"/>
                  </a:cubicBezTo>
                  <a:cubicBezTo>
                    <a:pt x="3305181" y="1896428"/>
                    <a:pt x="3300418" y="1896428"/>
                    <a:pt x="3296608" y="1896428"/>
                  </a:cubicBezTo>
                  <a:cubicBezTo>
                    <a:pt x="3291846" y="1896428"/>
                    <a:pt x="3286131" y="1896428"/>
                    <a:pt x="3281368" y="1896428"/>
                  </a:cubicBezTo>
                  <a:cubicBezTo>
                    <a:pt x="3277558" y="1896428"/>
                    <a:pt x="3272796" y="1896428"/>
                    <a:pt x="3268986" y="1896428"/>
                  </a:cubicBezTo>
                  <a:cubicBezTo>
                    <a:pt x="3263271" y="1896428"/>
                    <a:pt x="3258508" y="1896428"/>
                    <a:pt x="3252793" y="1896428"/>
                  </a:cubicBezTo>
                  <a:cubicBezTo>
                    <a:pt x="3248983" y="1896428"/>
                    <a:pt x="3244221" y="1896428"/>
                    <a:pt x="3240411" y="1896428"/>
                  </a:cubicBezTo>
                  <a:cubicBezTo>
                    <a:pt x="3234696" y="1896428"/>
                    <a:pt x="3229933" y="1896428"/>
                    <a:pt x="3224218" y="1896428"/>
                  </a:cubicBezTo>
                  <a:cubicBezTo>
                    <a:pt x="3220408" y="1896428"/>
                    <a:pt x="3215646" y="1896428"/>
                    <a:pt x="3211836" y="1896428"/>
                  </a:cubicBezTo>
                  <a:cubicBezTo>
                    <a:pt x="3206121" y="1896428"/>
                    <a:pt x="3201358" y="1896428"/>
                    <a:pt x="3195643" y="1896428"/>
                  </a:cubicBezTo>
                  <a:cubicBezTo>
                    <a:pt x="3191833" y="1896428"/>
                    <a:pt x="3187071" y="1896428"/>
                    <a:pt x="3183261" y="1896428"/>
                  </a:cubicBezTo>
                  <a:cubicBezTo>
                    <a:pt x="3178499" y="1896428"/>
                    <a:pt x="3172783" y="1896428"/>
                    <a:pt x="3168021" y="1895475"/>
                  </a:cubicBezTo>
                  <a:cubicBezTo>
                    <a:pt x="3164211" y="1895475"/>
                    <a:pt x="3159449" y="1895475"/>
                    <a:pt x="3155638" y="1895475"/>
                  </a:cubicBezTo>
                  <a:cubicBezTo>
                    <a:pt x="3150876" y="1895475"/>
                    <a:pt x="3145161" y="1895475"/>
                    <a:pt x="3140399" y="1894523"/>
                  </a:cubicBezTo>
                  <a:cubicBezTo>
                    <a:pt x="3136588" y="1894523"/>
                    <a:pt x="3131826" y="1894523"/>
                    <a:pt x="3128016" y="1893570"/>
                  </a:cubicBezTo>
                  <a:cubicBezTo>
                    <a:pt x="3123253" y="1893570"/>
                    <a:pt x="3117538" y="1892618"/>
                    <a:pt x="3112776" y="1892618"/>
                  </a:cubicBezTo>
                  <a:cubicBezTo>
                    <a:pt x="3108966" y="1892618"/>
                    <a:pt x="3104203" y="1891665"/>
                    <a:pt x="3100393" y="1891665"/>
                  </a:cubicBezTo>
                  <a:cubicBezTo>
                    <a:pt x="3094678" y="1891665"/>
                    <a:pt x="3089916" y="1890713"/>
                    <a:pt x="3084201" y="1890713"/>
                  </a:cubicBezTo>
                  <a:cubicBezTo>
                    <a:pt x="3080391" y="1890713"/>
                    <a:pt x="3076581" y="1889760"/>
                    <a:pt x="3072771" y="1889760"/>
                  </a:cubicBezTo>
                  <a:cubicBezTo>
                    <a:pt x="3067056" y="1889760"/>
                    <a:pt x="3061341" y="1888808"/>
                    <a:pt x="3055626" y="1887855"/>
                  </a:cubicBezTo>
                  <a:cubicBezTo>
                    <a:pt x="3051816" y="1887855"/>
                    <a:pt x="3048006" y="1886903"/>
                    <a:pt x="3044196" y="1886903"/>
                  </a:cubicBezTo>
                  <a:cubicBezTo>
                    <a:pt x="3037528" y="1885950"/>
                    <a:pt x="3031813" y="1885950"/>
                    <a:pt x="3025146" y="1884998"/>
                  </a:cubicBezTo>
                  <a:cubicBezTo>
                    <a:pt x="3022288" y="1884998"/>
                    <a:pt x="3019431" y="1884045"/>
                    <a:pt x="3016574" y="1884045"/>
                  </a:cubicBezTo>
                  <a:cubicBezTo>
                    <a:pt x="3007049" y="1883093"/>
                    <a:pt x="2998476" y="1882140"/>
                    <a:pt x="2988951" y="1881188"/>
                  </a:cubicBezTo>
                  <a:cubicBezTo>
                    <a:pt x="2987999" y="1881188"/>
                    <a:pt x="2987046" y="1881188"/>
                    <a:pt x="2986093" y="1881188"/>
                  </a:cubicBezTo>
                  <a:cubicBezTo>
                    <a:pt x="2977521" y="1880235"/>
                    <a:pt x="2969901" y="1879283"/>
                    <a:pt x="2962281" y="1878330"/>
                  </a:cubicBezTo>
                  <a:cubicBezTo>
                    <a:pt x="2960376" y="1878330"/>
                    <a:pt x="2957518" y="1877378"/>
                    <a:pt x="2955613" y="1877378"/>
                  </a:cubicBezTo>
                  <a:cubicBezTo>
                    <a:pt x="2948946" y="1876425"/>
                    <a:pt x="2941326" y="1875473"/>
                    <a:pt x="2934658" y="1874520"/>
                  </a:cubicBezTo>
                  <a:cubicBezTo>
                    <a:pt x="2930849" y="1873568"/>
                    <a:pt x="2927991" y="1873568"/>
                    <a:pt x="2924181" y="1872615"/>
                  </a:cubicBezTo>
                  <a:cubicBezTo>
                    <a:pt x="2918466" y="1871663"/>
                    <a:pt x="2912751" y="1870710"/>
                    <a:pt x="2907036" y="1869758"/>
                  </a:cubicBezTo>
                  <a:cubicBezTo>
                    <a:pt x="2903226" y="1868805"/>
                    <a:pt x="2899416" y="1868805"/>
                    <a:pt x="2895606" y="1867853"/>
                  </a:cubicBezTo>
                  <a:cubicBezTo>
                    <a:pt x="2889891" y="1866900"/>
                    <a:pt x="2885128" y="1865948"/>
                    <a:pt x="2879413" y="1864995"/>
                  </a:cubicBezTo>
                  <a:cubicBezTo>
                    <a:pt x="2875603" y="1864043"/>
                    <a:pt x="2871793" y="1863090"/>
                    <a:pt x="2867983" y="1863090"/>
                  </a:cubicBezTo>
                  <a:cubicBezTo>
                    <a:pt x="2863221" y="1862138"/>
                    <a:pt x="2857506" y="1861185"/>
                    <a:pt x="2852743" y="1860233"/>
                  </a:cubicBezTo>
                  <a:cubicBezTo>
                    <a:pt x="2848933" y="1859280"/>
                    <a:pt x="2845124" y="1858328"/>
                    <a:pt x="2841313" y="1858328"/>
                  </a:cubicBezTo>
                  <a:cubicBezTo>
                    <a:pt x="2835599" y="1857375"/>
                    <a:pt x="2828931" y="1855470"/>
                    <a:pt x="2823216" y="1854518"/>
                  </a:cubicBezTo>
                  <a:cubicBezTo>
                    <a:pt x="2819406" y="1853565"/>
                    <a:pt x="2815596" y="1852613"/>
                    <a:pt x="2811786" y="1851660"/>
                  </a:cubicBezTo>
                  <a:cubicBezTo>
                    <a:pt x="2806071" y="1850708"/>
                    <a:pt x="2800356" y="1848803"/>
                    <a:pt x="2794641" y="1847850"/>
                  </a:cubicBezTo>
                  <a:cubicBezTo>
                    <a:pt x="2790831" y="1846898"/>
                    <a:pt x="2787021" y="1845945"/>
                    <a:pt x="2784163" y="1844993"/>
                  </a:cubicBezTo>
                  <a:cubicBezTo>
                    <a:pt x="2778449" y="1843088"/>
                    <a:pt x="2771781" y="1842135"/>
                    <a:pt x="2766066" y="1840230"/>
                  </a:cubicBezTo>
                  <a:cubicBezTo>
                    <a:pt x="2763208" y="1839278"/>
                    <a:pt x="2759399" y="1838325"/>
                    <a:pt x="2756541" y="1837373"/>
                  </a:cubicBezTo>
                  <a:cubicBezTo>
                    <a:pt x="2748921" y="1835468"/>
                    <a:pt x="2741301" y="1833563"/>
                    <a:pt x="2733681" y="1831658"/>
                  </a:cubicBezTo>
                  <a:cubicBezTo>
                    <a:pt x="2731776" y="1830705"/>
                    <a:pt x="2729871" y="1830705"/>
                    <a:pt x="2728918" y="1829753"/>
                  </a:cubicBezTo>
                  <a:cubicBezTo>
                    <a:pt x="2718441" y="1826895"/>
                    <a:pt x="2707963" y="1823085"/>
                    <a:pt x="2697486" y="1820228"/>
                  </a:cubicBezTo>
                  <a:cubicBezTo>
                    <a:pt x="2694628" y="1819275"/>
                    <a:pt x="2691771" y="1818323"/>
                    <a:pt x="2688913" y="1817370"/>
                  </a:cubicBezTo>
                  <a:cubicBezTo>
                    <a:pt x="2680341" y="1814513"/>
                    <a:pt x="2671768" y="1811655"/>
                    <a:pt x="2663196" y="1808798"/>
                  </a:cubicBezTo>
                  <a:cubicBezTo>
                    <a:pt x="2661291" y="1807845"/>
                    <a:pt x="2658433" y="1806893"/>
                    <a:pt x="2656528" y="1806893"/>
                  </a:cubicBezTo>
                  <a:cubicBezTo>
                    <a:pt x="2646051" y="1803083"/>
                    <a:pt x="2636526" y="1800225"/>
                    <a:pt x="2626049" y="1796415"/>
                  </a:cubicBezTo>
                  <a:cubicBezTo>
                    <a:pt x="2624143" y="1795463"/>
                    <a:pt x="2621286" y="1794510"/>
                    <a:pt x="2619381" y="1793558"/>
                  </a:cubicBezTo>
                  <a:cubicBezTo>
                    <a:pt x="2610808" y="1790700"/>
                    <a:pt x="2603188" y="1787843"/>
                    <a:pt x="2594616" y="1784033"/>
                  </a:cubicBezTo>
                  <a:cubicBezTo>
                    <a:pt x="2591758" y="1783080"/>
                    <a:pt x="2587949" y="1781175"/>
                    <a:pt x="2585091" y="1780223"/>
                  </a:cubicBezTo>
                  <a:cubicBezTo>
                    <a:pt x="2581281" y="1779270"/>
                    <a:pt x="2578424" y="1777365"/>
                    <a:pt x="2575566" y="1776413"/>
                  </a:cubicBezTo>
                  <a:cubicBezTo>
                    <a:pt x="2571756" y="1774508"/>
                    <a:pt x="2566993" y="1772603"/>
                    <a:pt x="2563183" y="1770698"/>
                  </a:cubicBezTo>
                  <a:cubicBezTo>
                    <a:pt x="2560326" y="1769745"/>
                    <a:pt x="2556516" y="1767840"/>
                    <a:pt x="2553658" y="1766888"/>
                  </a:cubicBezTo>
                  <a:cubicBezTo>
                    <a:pt x="2549849" y="1764983"/>
                    <a:pt x="2545086" y="1763078"/>
                    <a:pt x="2541276" y="1761173"/>
                  </a:cubicBezTo>
                  <a:cubicBezTo>
                    <a:pt x="2538418" y="1759268"/>
                    <a:pt x="2534608" y="1758315"/>
                    <a:pt x="2531751" y="1756410"/>
                  </a:cubicBezTo>
                  <a:cubicBezTo>
                    <a:pt x="2527941" y="1754505"/>
                    <a:pt x="2523178" y="1752600"/>
                    <a:pt x="2519368" y="1750695"/>
                  </a:cubicBezTo>
                  <a:cubicBezTo>
                    <a:pt x="2516511" y="1748790"/>
                    <a:pt x="2512701" y="1747838"/>
                    <a:pt x="2509843" y="1745933"/>
                  </a:cubicBezTo>
                  <a:cubicBezTo>
                    <a:pt x="2506033" y="1744028"/>
                    <a:pt x="2501271" y="1742123"/>
                    <a:pt x="2497461" y="1740218"/>
                  </a:cubicBezTo>
                  <a:cubicBezTo>
                    <a:pt x="2494603" y="1738313"/>
                    <a:pt x="2491746" y="1737360"/>
                    <a:pt x="2487936" y="1735455"/>
                  </a:cubicBezTo>
                  <a:cubicBezTo>
                    <a:pt x="2483174" y="1733550"/>
                    <a:pt x="2479363" y="1730693"/>
                    <a:pt x="2475553" y="1728788"/>
                  </a:cubicBezTo>
                  <a:cubicBezTo>
                    <a:pt x="2472696" y="1726883"/>
                    <a:pt x="2469838" y="1725930"/>
                    <a:pt x="2466981" y="1724025"/>
                  </a:cubicBezTo>
                  <a:cubicBezTo>
                    <a:pt x="2462218" y="1721168"/>
                    <a:pt x="2457456" y="1719263"/>
                    <a:pt x="2452693" y="1716405"/>
                  </a:cubicBezTo>
                  <a:cubicBezTo>
                    <a:pt x="2450788" y="1715453"/>
                    <a:pt x="2447931" y="1713548"/>
                    <a:pt x="2446026" y="1712595"/>
                  </a:cubicBezTo>
                  <a:cubicBezTo>
                    <a:pt x="2439358" y="1708785"/>
                    <a:pt x="2432691" y="1704975"/>
                    <a:pt x="2425071" y="1701165"/>
                  </a:cubicBezTo>
                  <a:cubicBezTo>
                    <a:pt x="2408878" y="1691640"/>
                    <a:pt x="2393638" y="1682115"/>
                    <a:pt x="2379351" y="1672590"/>
                  </a:cubicBezTo>
                  <a:lnTo>
                    <a:pt x="351478" y="511493"/>
                  </a:lnTo>
                  <a:cubicBezTo>
                    <a:pt x="120021" y="367665"/>
                    <a:pt x="3816" y="183833"/>
                    <a:pt x="4768" y="0"/>
                  </a:cubicBezTo>
                  <a:lnTo>
                    <a:pt x="6" y="3733800"/>
                  </a:lnTo>
                  <a:cubicBezTo>
                    <a:pt x="-947" y="3917633"/>
                    <a:pt x="115258" y="4101465"/>
                    <a:pt x="346716" y="4245293"/>
                  </a:cubicBezTo>
                  <a:lnTo>
                    <a:pt x="2368874" y="5410200"/>
                  </a:lnTo>
                  <a:cubicBezTo>
                    <a:pt x="2384113" y="5419725"/>
                    <a:pt x="2398401" y="5429250"/>
                    <a:pt x="2414593" y="5438775"/>
                  </a:cubicBezTo>
                  <a:cubicBezTo>
                    <a:pt x="2421261" y="5442585"/>
                    <a:pt x="2427928" y="5446395"/>
                    <a:pt x="2435549" y="5450205"/>
                  </a:cubicBezTo>
                  <a:cubicBezTo>
                    <a:pt x="2437453" y="5451158"/>
                    <a:pt x="2440311" y="5453063"/>
                    <a:pt x="2442216" y="5454015"/>
                  </a:cubicBezTo>
                  <a:cubicBezTo>
                    <a:pt x="2446978" y="5456873"/>
                    <a:pt x="2451741" y="5458778"/>
                    <a:pt x="2456503" y="5461635"/>
                  </a:cubicBezTo>
                  <a:cubicBezTo>
                    <a:pt x="2459361" y="5463540"/>
                    <a:pt x="2462218" y="5464493"/>
                    <a:pt x="2465076" y="5466398"/>
                  </a:cubicBezTo>
                  <a:cubicBezTo>
                    <a:pt x="2468886" y="5468303"/>
                    <a:pt x="2473649" y="5471160"/>
                    <a:pt x="2478411" y="5473065"/>
                  </a:cubicBezTo>
                  <a:cubicBezTo>
                    <a:pt x="2481268" y="5474970"/>
                    <a:pt x="2484126" y="5475923"/>
                    <a:pt x="2487936" y="5477828"/>
                  </a:cubicBezTo>
                  <a:cubicBezTo>
                    <a:pt x="2491746" y="5479733"/>
                    <a:pt x="2496508" y="5481638"/>
                    <a:pt x="2500318" y="5483543"/>
                  </a:cubicBezTo>
                  <a:cubicBezTo>
                    <a:pt x="2503176" y="5485448"/>
                    <a:pt x="2506986" y="5486400"/>
                    <a:pt x="2509843" y="5488305"/>
                  </a:cubicBezTo>
                  <a:cubicBezTo>
                    <a:pt x="2513653" y="5490210"/>
                    <a:pt x="2518416" y="5492115"/>
                    <a:pt x="2522226" y="5494020"/>
                  </a:cubicBezTo>
                  <a:cubicBezTo>
                    <a:pt x="2525083" y="5495925"/>
                    <a:pt x="2528893" y="5496878"/>
                    <a:pt x="2531751" y="5498783"/>
                  </a:cubicBezTo>
                  <a:cubicBezTo>
                    <a:pt x="2535561" y="5500688"/>
                    <a:pt x="2540324" y="5502593"/>
                    <a:pt x="2544133" y="5504498"/>
                  </a:cubicBezTo>
                  <a:cubicBezTo>
                    <a:pt x="2546991" y="5505450"/>
                    <a:pt x="2550801" y="5507355"/>
                    <a:pt x="2553658" y="5508308"/>
                  </a:cubicBezTo>
                  <a:cubicBezTo>
                    <a:pt x="2557468" y="5510213"/>
                    <a:pt x="2562231" y="5512118"/>
                    <a:pt x="2566041" y="5514023"/>
                  </a:cubicBezTo>
                  <a:cubicBezTo>
                    <a:pt x="2568899" y="5514975"/>
                    <a:pt x="2572708" y="5516880"/>
                    <a:pt x="2575566" y="5517833"/>
                  </a:cubicBezTo>
                  <a:cubicBezTo>
                    <a:pt x="2577471" y="5518785"/>
                    <a:pt x="2578424" y="5518785"/>
                    <a:pt x="2580328" y="5519738"/>
                  </a:cubicBezTo>
                  <a:cubicBezTo>
                    <a:pt x="2582233" y="5520690"/>
                    <a:pt x="2583186" y="5520690"/>
                    <a:pt x="2585091" y="5521643"/>
                  </a:cubicBezTo>
                  <a:cubicBezTo>
                    <a:pt x="2593663" y="5524500"/>
                    <a:pt x="2601283" y="5528310"/>
                    <a:pt x="2609856" y="5531168"/>
                  </a:cubicBezTo>
                  <a:cubicBezTo>
                    <a:pt x="2611761" y="5532120"/>
                    <a:pt x="2614618" y="5533073"/>
                    <a:pt x="2616524" y="5534025"/>
                  </a:cubicBezTo>
                  <a:cubicBezTo>
                    <a:pt x="2627001" y="5537835"/>
                    <a:pt x="2636526" y="5541645"/>
                    <a:pt x="2647003" y="5544503"/>
                  </a:cubicBezTo>
                  <a:cubicBezTo>
                    <a:pt x="2648908" y="5545455"/>
                    <a:pt x="2651766" y="5546408"/>
                    <a:pt x="2653671" y="5546408"/>
                  </a:cubicBezTo>
                  <a:cubicBezTo>
                    <a:pt x="2662243" y="5549265"/>
                    <a:pt x="2670816" y="5552123"/>
                    <a:pt x="2679388" y="5554980"/>
                  </a:cubicBezTo>
                  <a:cubicBezTo>
                    <a:pt x="2682246" y="5555933"/>
                    <a:pt x="2685103" y="5556885"/>
                    <a:pt x="2687961" y="5557838"/>
                  </a:cubicBezTo>
                  <a:cubicBezTo>
                    <a:pt x="2698438" y="5560695"/>
                    <a:pt x="2708916" y="5564505"/>
                    <a:pt x="2719393" y="5567363"/>
                  </a:cubicBezTo>
                  <a:cubicBezTo>
                    <a:pt x="2719393" y="5567363"/>
                    <a:pt x="2719393" y="5567363"/>
                    <a:pt x="2720346" y="5567363"/>
                  </a:cubicBezTo>
                  <a:cubicBezTo>
                    <a:pt x="2722251" y="5567363"/>
                    <a:pt x="2723203" y="5568315"/>
                    <a:pt x="2725108" y="5568315"/>
                  </a:cubicBezTo>
                  <a:cubicBezTo>
                    <a:pt x="2732728" y="5570220"/>
                    <a:pt x="2740349" y="5572125"/>
                    <a:pt x="2747016" y="5574030"/>
                  </a:cubicBezTo>
                  <a:cubicBezTo>
                    <a:pt x="2749874" y="5574983"/>
                    <a:pt x="2753683" y="5575935"/>
                    <a:pt x="2756541" y="5576888"/>
                  </a:cubicBezTo>
                  <a:cubicBezTo>
                    <a:pt x="2762256" y="5578793"/>
                    <a:pt x="2768924" y="5579745"/>
                    <a:pt x="2774638" y="5581650"/>
                  </a:cubicBezTo>
                  <a:cubicBezTo>
                    <a:pt x="2778449" y="5582603"/>
                    <a:pt x="2782258" y="5583555"/>
                    <a:pt x="2786068" y="5584508"/>
                  </a:cubicBezTo>
                  <a:cubicBezTo>
                    <a:pt x="2791783" y="5585460"/>
                    <a:pt x="2797499" y="5587365"/>
                    <a:pt x="2803213" y="5588318"/>
                  </a:cubicBezTo>
                  <a:cubicBezTo>
                    <a:pt x="2807024" y="5589270"/>
                    <a:pt x="2810833" y="5590223"/>
                    <a:pt x="2814643" y="5591175"/>
                  </a:cubicBezTo>
                  <a:cubicBezTo>
                    <a:pt x="2820358" y="5592128"/>
                    <a:pt x="2826074" y="5594033"/>
                    <a:pt x="2832741" y="5594985"/>
                  </a:cubicBezTo>
                  <a:cubicBezTo>
                    <a:pt x="2835599" y="5595938"/>
                    <a:pt x="2837503" y="5595938"/>
                    <a:pt x="2840361" y="5596890"/>
                  </a:cubicBezTo>
                  <a:cubicBezTo>
                    <a:pt x="2841313" y="5596890"/>
                    <a:pt x="2843218" y="5597843"/>
                    <a:pt x="2844171" y="5597843"/>
                  </a:cubicBezTo>
                  <a:cubicBezTo>
                    <a:pt x="2848933" y="5598795"/>
                    <a:pt x="2854649" y="5599748"/>
                    <a:pt x="2859411" y="5600700"/>
                  </a:cubicBezTo>
                  <a:cubicBezTo>
                    <a:pt x="2863221" y="5601653"/>
                    <a:pt x="2867031" y="5602605"/>
                    <a:pt x="2870841" y="5602605"/>
                  </a:cubicBezTo>
                  <a:cubicBezTo>
                    <a:pt x="2876556" y="5603558"/>
                    <a:pt x="2881318" y="5604510"/>
                    <a:pt x="2887033" y="5605463"/>
                  </a:cubicBezTo>
                  <a:cubicBezTo>
                    <a:pt x="2890843" y="5606415"/>
                    <a:pt x="2894653" y="5606415"/>
                    <a:pt x="2898463" y="5607368"/>
                  </a:cubicBezTo>
                  <a:cubicBezTo>
                    <a:pt x="2904178" y="5608320"/>
                    <a:pt x="2909893" y="5609273"/>
                    <a:pt x="2915608" y="5610225"/>
                  </a:cubicBezTo>
                  <a:cubicBezTo>
                    <a:pt x="2919418" y="5611178"/>
                    <a:pt x="2922276" y="5611178"/>
                    <a:pt x="2926086" y="5612130"/>
                  </a:cubicBezTo>
                  <a:cubicBezTo>
                    <a:pt x="2932753" y="5613083"/>
                    <a:pt x="2940374" y="5614035"/>
                    <a:pt x="2947041" y="5614988"/>
                  </a:cubicBezTo>
                  <a:cubicBezTo>
                    <a:pt x="2948946" y="5614988"/>
                    <a:pt x="2950851" y="5615940"/>
                    <a:pt x="2953708" y="5615940"/>
                  </a:cubicBezTo>
                  <a:cubicBezTo>
                    <a:pt x="2953708" y="5615940"/>
                    <a:pt x="2953708" y="5615940"/>
                    <a:pt x="2953708" y="5615940"/>
                  </a:cubicBezTo>
                  <a:cubicBezTo>
                    <a:pt x="2961328" y="5616893"/>
                    <a:pt x="2968949" y="5617845"/>
                    <a:pt x="2977521" y="5618798"/>
                  </a:cubicBezTo>
                  <a:cubicBezTo>
                    <a:pt x="2978474" y="5618798"/>
                    <a:pt x="2980378" y="5618798"/>
                    <a:pt x="2981331" y="5619750"/>
                  </a:cubicBezTo>
                  <a:cubicBezTo>
                    <a:pt x="2990856" y="5620703"/>
                    <a:pt x="2999428" y="5621655"/>
                    <a:pt x="3008953" y="5622608"/>
                  </a:cubicBezTo>
                  <a:cubicBezTo>
                    <a:pt x="3011811" y="5622608"/>
                    <a:pt x="3014668" y="5623560"/>
                    <a:pt x="3017526" y="5623560"/>
                  </a:cubicBezTo>
                  <a:cubicBezTo>
                    <a:pt x="3024193" y="5624513"/>
                    <a:pt x="3029908" y="5624513"/>
                    <a:pt x="3036576" y="5625465"/>
                  </a:cubicBezTo>
                  <a:cubicBezTo>
                    <a:pt x="3040386" y="5625465"/>
                    <a:pt x="3043243" y="5626418"/>
                    <a:pt x="3047053" y="5626418"/>
                  </a:cubicBezTo>
                  <a:cubicBezTo>
                    <a:pt x="3052768" y="5627370"/>
                    <a:pt x="3058483" y="5627370"/>
                    <a:pt x="3064199" y="5628323"/>
                  </a:cubicBezTo>
                  <a:cubicBezTo>
                    <a:pt x="3064199" y="5628323"/>
                    <a:pt x="3065151" y="5628323"/>
                    <a:pt x="3065151" y="5628323"/>
                  </a:cubicBezTo>
                  <a:cubicBezTo>
                    <a:pt x="3068961" y="5628323"/>
                    <a:pt x="3071818" y="5629275"/>
                    <a:pt x="3075628" y="5629275"/>
                  </a:cubicBezTo>
                  <a:cubicBezTo>
                    <a:pt x="3081343" y="5629275"/>
                    <a:pt x="3086106" y="5630228"/>
                    <a:pt x="3091821" y="5630228"/>
                  </a:cubicBezTo>
                  <a:cubicBezTo>
                    <a:pt x="3095631" y="5630228"/>
                    <a:pt x="3100393" y="5631180"/>
                    <a:pt x="3104203" y="5631180"/>
                  </a:cubicBezTo>
                  <a:cubicBezTo>
                    <a:pt x="3108966" y="5631180"/>
                    <a:pt x="3114681" y="5632133"/>
                    <a:pt x="3119443" y="5632133"/>
                  </a:cubicBezTo>
                  <a:cubicBezTo>
                    <a:pt x="3123253" y="5632133"/>
                    <a:pt x="3128016" y="5632133"/>
                    <a:pt x="3131826" y="5633085"/>
                  </a:cubicBezTo>
                  <a:cubicBezTo>
                    <a:pt x="3136588" y="5633085"/>
                    <a:pt x="3142303" y="5634038"/>
                    <a:pt x="3147066" y="5634038"/>
                  </a:cubicBezTo>
                  <a:cubicBezTo>
                    <a:pt x="3150876" y="5634038"/>
                    <a:pt x="3155638" y="5634038"/>
                    <a:pt x="3159449" y="5634038"/>
                  </a:cubicBezTo>
                  <a:cubicBezTo>
                    <a:pt x="3164211" y="5634038"/>
                    <a:pt x="3169926" y="5634038"/>
                    <a:pt x="3174688" y="5634990"/>
                  </a:cubicBezTo>
                  <a:cubicBezTo>
                    <a:pt x="3175641" y="5634990"/>
                    <a:pt x="3176593" y="5634990"/>
                    <a:pt x="3177546" y="5634990"/>
                  </a:cubicBezTo>
                  <a:cubicBezTo>
                    <a:pt x="3180403" y="5634990"/>
                    <a:pt x="3184213" y="5634990"/>
                    <a:pt x="3187071" y="5634990"/>
                  </a:cubicBezTo>
                  <a:cubicBezTo>
                    <a:pt x="3192786" y="5634990"/>
                    <a:pt x="3198501" y="5634990"/>
                    <a:pt x="3203263" y="5634990"/>
                  </a:cubicBezTo>
                  <a:cubicBezTo>
                    <a:pt x="3207074" y="5634990"/>
                    <a:pt x="3211836" y="5634990"/>
                    <a:pt x="3215646" y="5634990"/>
                  </a:cubicBezTo>
                  <a:cubicBezTo>
                    <a:pt x="3221361" y="5634990"/>
                    <a:pt x="3226124" y="5634990"/>
                    <a:pt x="3231838" y="5634990"/>
                  </a:cubicBezTo>
                  <a:cubicBezTo>
                    <a:pt x="3235649" y="5634990"/>
                    <a:pt x="3240411" y="5634990"/>
                    <a:pt x="3244221" y="5634990"/>
                  </a:cubicBezTo>
                  <a:cubicBezTo>
                    <a:pt x="3249936" y="5634990"/>
                    <a:pt x="3254699" y="5634990"/>
                    <a:pt x="3260413" y="5634990"/>
                  </a:cubicBezTo>
                  <a:cubicBezTo>
                    <a:pt x="3264224" y="5634990"/>
                    <a:pt x="3268986" y="5634990"/>
                    <a:pt x="3272796" y="5634990"/>
                  </a:cubicBezTo>
                  <a:cubicBezTo>
                    <a:pt x="3278511" y="5634990"/>
                    <a:pt x="3283274" y="5634990"/>
                    <a:pt x="3288988" y="5634990"/>
                  </a:cubicBezTo>
                  <a:cubicBezTo>
                    <a:pt x="3290893" y="5634990"/>
                    <a:pt x="3292799" y="5634990"/>
                    <a:pt x="3294703" y="5634990"/>
                  </a:cubicBezTo>
                  <a:cubicBezTo>
                    <a:pt x="3296608" y="5634990"/>
                    <a:pt x="3298513" y="5634990"/>
                    <a:pt x="3301371" y="5634990"/>
                  </a:cubicBezTo>
                  <a:cubicBezTo>
                    <a:pt x="3308038" y="5634990"/>
                    <a:pt x="3313753" y="5634038"/>
                    <a:pt x="3320421" y="5634038"/>
                  </a:cubicBezTo>
                  <a:cubicBezTo>
                    <a:pt x="3324231" y="5634038"/>
                    <a:pt x="3328041" y="5634038"/>
                    <a:pt x="3331851" y="5633085"/>
                  </a:cubicBezTo>
                  <a:cubicBezTo>
                    <a:pt x="3338518" y="5633085"/>
                    <a:pt x="3345186" y="5632133"/>
                    <a:pt x="3351853" y="5632133"/>
                  </a:cubicBezTo>
                  <a:cubicBezTo>
                    <a:pt x="3355663" y="5632133"/>
                    <a:pt x="3358521" y="5632133"/>
                    <a:pt x="3362331" y="5631180"/>
                  </a:cubicBezTo>
                  <a:cubicBezTo>
                    <a:pt x="3370903" y="5630228"/>
                    <a:pt x="3378524" y="5630228"/>
                    <a:pt x="3387096" y="5629275"/>
                  </a:cubicBezTo>
                  <a:cubicBezTo>
                    <a:pt x="3389001" y="5629275"/>
                    <a:pt x="3389953" y="5629275"/>
                    <a:pt x="3391858" y="5629275"/>
                  </a:cubicBezTo>
                  <a:cubicBezTo>
                    <a:pt x="3401383" y="5628323"/>
                    <a:pt x="3411861" y="5627370"/>
                    <a:pt x="3421386" y="5626418"/>
                  </a:cubicBezTo>
                  <a:cubicBezTo>
                    <a:pt x="3422338" y="5626418"/>
                    <a:pt x="3422338" y="5626418"/>
                    <a:pt x="3423291" y="5626418"/>
                  </a:cubicBezTo>
                  <a:cubicBezTo>
                    <a:pt x="3425196" y="5626418"/>
                    <a:pt x="3426149" y="5626418"/>
                    <a:pt x="3428053" y="5625465"/>
                  </a:cubicBezTo>
                  <a:cubicBezTo>
                    <a:pt x="3437578" y="5624513"/>
                    <a:pt x="3446151" y="5623560"/>
                    <a:pt x="3455676" y="5622608"/>
                  </a:cubicBezTo>
                  <a:cubicBezTo>
                    <a:pt x="3458533" y="5622608"/>
                    <a:pt x="3462343" y="5621655"/>
                    <a:pt x="3465201" y="5621655"/>
                  </a:cubicBezTo>
                  <a:cubicBezTo>
                    <a:pt x="3473774" y="5620703"/>
                    <a:pt x="3483299" y="5619750"/>
                    <a:pt x="3491871" y="5617845"/>
                  </a:cubicBezTo>
                  <a:cubicBezTo>
                    <a:pt x="3493776" y="5617845"/>
                    <a:pt x="3496633" y="5616893"/>
                    <a:pt x="3498538" y="5616893"/>
                  </a:cubicBezTo>
                  <a:cubicBezTo>
                    <a:pt x="3509016" y="5614988"/>
                    <a:pt x="3520446" y="5614035"/>
                    <a:pt x="3530924" y="5612130"/>
                  </a:cubicBezTo>
                  <a:cubicBezTo>
                    <a:pt x="3533781" y="5612130"/>
                    <a:pt x="3535686" y="5611178"/>
                    <a:pt x="3538543" y="5611178"/>
                  </a:cubicBezTo>
                  <a:cubicBezTo>
                    <a:pt x="3547116" y="5610225"/>
                    <a:pt x="3555688" y="5608320"/>
                    <a:pt x="3564261" y="5606415"/>
                  </a:cubicBezTo>
                  <a:cubicBezTo>
                    <a:pt x="3566166" y="5606415"/>
                    <a:pt x="3568071" y="5605463"/>
                    <a:pt x="3569976" y="5605463"/>
                  </a:cubicBezTo>
                  <a:cubicBezTo>
                    <a:pt x="3571881" y="5605463"/>
                    <a:pt x="3573786" y="5604510"/>
                    <a:pt x="3575691" y="5604510"/>
                  </a:cubicBezTo>
                  <a:cubicBezTo>
                    <a:pt x="3580453" y="5603558"/>
                    <a:pt x="3585216" y="5602605"/>
                    <a:pt x="3590931" y="5601653"/>
                  </a:cubicBezTo>
                  <a:cubicBezTo>
                    <a:pt x="3594741" y="5600700"/>
                    <a:pt x="3599503" y="5599748"/>
                    <a:pt x="3603313" y="5598795"/>
                  </a:cubicBezTo>
                  <a:cubicBezTo>
                    <a:pt x="3608076" y="5597843"/>
                    <a:pt x="3612838" y="5596890"/>
                    <a:pt x="3618553" y="5595938"/>
                  </a:cubicBezTo>
                  <a:cubicBezTo>
                    <a:pt x="3622363" y="5594985"/>
                    <a:pt x="3627126" y="5594033"/>
                    <a:pt x="3630936" y="5593080"/>
                  </a:cubicBezTo>
                  <a:cubicBezTo>
                    <a:pt x="3635699" y="5592128"/>
                    <a:pt x="3640461" y="5591175"/>
                    <a:pt x="3646176" y="5590223"/>
                  </a:cubicBezTo>
                  <a:cubicBezTo>
                    <a:pt x="3649986" y="5589270"/>
                    <a:pt x="3653796" y="5588318"/>
                    <a:pt x="3658558" y="5587365"/>
                  </a:cubicBezTo>
                  <a:cubicBezTo>
                    <a:pt x="3663321" y="5586413"/>
                    <a:pt x="3669036" y="5584508"/>
                    <a:pt x="3673799" y="5583555"/>
                  </a:cubicBezTo>
                  <a:cubicBezTo>
                    <a:pt x="3677608" y="5582603"/>
                    <a:pt x="3681418" y="5581650"/>
                    <a:pt x="3685228" y="5580698"/>
                  </a:cubicBezTo>
                  <a:cubicBezTo>
                    <a:pt x="3689991" y="5579745"/>
                    <a:pt x="3695706" y="5577840"/>
                    <a:pt x="3700468" y="5576888"/>
                  </a:cubicBezTo>
                  <a:cubicBezTo>
                    <a:pt x="3704278" y="5575935"/>
                    <a:pt x="3708088" y="5574983"/>
                    <a:pt x="3710946" y="5574030"/>
                  </a:cubicBezTo>
                  <a:cubicBezTo>
                    <a:pt x="3716661" y="5572125"/>
                    <a:pt x="3721424" y="5571173"/>
                    <a:pt x="3727138" y="5569268"/>
                  </a:cubicBezTo>
                  <a:cubicBezTo>
                    <a:pt x="3729996" y="5568315"/>
                    <a:pt x="3733806" y="5567363"/>
                    <a:pt x="3736663" y="5566410"/>
                  </a:cubicBezTo>
                  <a:cubicBezTo>
                    <a:pt x="3743331" y="5564505"/>
                    <a:pt x="3749999" y="5562600"/>
                    <a:pt x="3756666" y="5560695"/>
                  </a:cubicBezTo>
                  <a:cubicBezTo>
                    <a:pt x="3758571" y="5559743"/>
                    <a:pt x="3760476" y="5559743"/>
                    <a:pt x="3762381" y="5558790"/>
                  </a:cubicBezTo>
                  <a:cubicBezTo>
                    <a:pt x="3770953" y="5555933"/>
                    <a:pt x="3779526" y="5553075"/>
                    <a:pt x="3788099" y="5551170"/>
                  </a:cubicBezTo>
                  <a:cubicBezTo>
                    <a:pt x="3788099" y="5551170"/>
                    <a:pt x="3788099" y="5551170"/>
                    <a:pt x="3788099" y="5551170"/>
                  </a:cubicBezTo>
                  <a:cubicBezTo>
                    <a:pt x="3789051" y="5551170"/>
                    <a:pt x="3789051" y="5551170"/>
                    <a:pt x="3790003" y="5550218"/>
                  </a:cubicBezTo>
                  <a:cubicBezTo>
                    <a:pt x="3799528" y="5547360"/>
                    <a:pt x="3809053" y="5543550"/>
                    <a:pt x="3817626" y="5540693"/>
                  </a:cubicBezTo>
                  <a:cubicBezTo>
                    <a:pt x="3820483" y="5539740"/>
                    <a:pt x="3823341" y="5538788"/>
                    <a:pt x="3826199" y="5537835"/>
                  </a:cubicBezTo>
                  <a:cubicBezTo>
                    <a:pt x="3833818" y="5534978"/>
                    <a:pt x="3841438" y="5532120"/>
                    <a:pt x="3849058" y="5529263"/>
                  </a:cubicBezTo>
                  <a:cubicBezTo>
                    <a:pt x="3851916" y="5528310"/>
                    <a:pt x="3853821" y="5527358"/>
                    <a:pt x="3856678" y="5526405"/>
                  </a:cubicBezTo>
                  <a:cubicBezTo>
                    <a:pt x="3866203" y="5522595"/>
                    <a:pt x="3875728" y="5518785"/>
                    <a:pt x="3885253" y="5514975"/>
                  </a:cubicBezTo>
                  <a:cubicBezTo>
                    <a:pt x="3887158" y="5514023"/>
                    <a:pt x="3889063" y="5513070"/>
                    <a:pt x="3890968" y="5512118"/>
                  </a:cubicBezTo>
                  <a:cubicBezTo>
                    <a:pt x="3898588" y="5509260"/>
                    <a:pt x="3906208" y="5505450"/>
                    <a:pt x="3913828" y="5502593"/>
                  </a:cubicBezTo>
                  <a:cubicBezTo>
                    <a:pt x="3916686" y="5501640"/>
                    <a:pt x="3919543" y="5499735"/>
                    <a:pt x="3922401" y="5498783"/>
                  </a:cubicBezTo>
                  <a:cubicBezTo>
                    <a:pt x="3930021" y="5494973"/>
                    <a:pt x="3937641" y="5492115"/>
                    <a:pt x="3946213" y="5488305"/>
                  </a:cubicBezTo>
                  <a:cubicBezTo>
                    <a:pt x="3948118" y="5487353"/>
                    <a:pt x="3949071" y="5486400"/>
                    <a:pt x="3950976" y="5486400"/>
                  </a:cubicBezTo>
                  <a:cubicBezTo>
                    <a:pt x="3960501" y="5481638"/>
                    <a:pt x="3969074" y="5477828"/>
                    <a:pt x="3978599" y="5473065"/>
                  </a:cubicBezTo>
                  <a:cubicBezTo>
                    <a:pt x="3980503" y="5472113"/>
                    <a:pt x="3983361" y="5470208"/>
                    <a:pt x="3985266" y="5469255"/>
                  </a:cubicBezTo>
                  <a:cubicBezTo>
                    <a:pt x="3991933" y="5465445"/>
                    <a:pt x="3998601" y="5462588"/>
                    <a:pt x="4006221" y="5458778"/>
                  </a:cubicBezTo>
                  <a:cubicBezTo>
                    <a:pt x="4009078" y="5457825"/>
                    <a:pt x="4010983" y="5455920"/>
                    <a:pt x="4013841" y="5454968"/>
                  </a:cubicBezTo>
                  <a:cubicBezTo>
                    <a:pt x="4022413" y="5450205"/>
                    <a:pt x="4030986" y="5445443"/>
                    <a:pt x="4039558" y="5440680"/>
                  </a:cubicBezTo>
                  <a:cubicBezTo>
                    <a:pt x="4044321" y="5437823"/>
                    <a:pt x="4049083" y="5434965"/>
                    <a:pt x="4053846" y="5432108"/>
                  </a:cubicBezTo>
                  <a:cubicBezTo>
                    <a:pt x="4054799" y="5431155"/>
                    <a:pt x="4055751" y="5431155"/>
                    <a:pt x="4056703" y="5430203"/>
                  </a:cubicBezTo>
                  <a:cubicBezTo>
                    <a:pt x="4060513" y="5428298"/>
                    <a:pt x="4063371" y="5425440"/>
                    <a:pt x="4067181" y="5423535"/>
                  </a:cubicBezTo>
                  <a:cubicBezTo>
                    <a:pt x="4070038" y="5421630"/>
                    <a:pt x="4073849" y="5419725"/>
                    <a:pt x="4076706" y="5417820"/>
                  </a:cubicBezTo>
                  <a:cubicBezTo>
                    <a:pt x="4080516" y="5415915"/>
                    <a:pt x="4083374" y="5413058"/>
                    <a:pt x="4087183" y="5411153"/>
                  </a:cubicBezTo>
                  <a:cubicBezTo>
                    <a:pt x="4090041" y="5409248"/>
                    <a:pt x="4092899" y="5407343"/>
                    <a:pt x="4096708" y="5405438"/>
                  </a:cubicBezTo>
                  <a:cubicBezTo>
                    <a:pt x="4100518" y="5403533"/>
                    <a:pt x="4103376" y="5400675"/>
                    <a:pt x="4107186" y="5398770"/>
                  </a:cubicBezTo>
                  <a:cubicBezTo>
                    <a:pt x="4110043" y="5396865"/>
                    <a:pt x="4112901" y="5394960"/>
                    <a:pt x="4115758" y="5393055"/>
                  </a:cubicBezTo>
                  <a:cubicBezTo>
                    <a:pt x="4118616" y="5391150"/>
                    <a:pt x="4122426" y="5388293"/>
                    <a:pt x="4125283" y="5386388"/>
                  </a:cubicBezTo>
                  <a:cubicBezTo>
                    <a:pt x="4128141" y="5384483"/>
                    <a:pt x="4130999" y="5382578"/>
                    <a:pt x="4133856" y="5379720"/>
                  </a:cubicBezTo>
                  <a:cubicBezTo>
                    <a:pt x="4136713" y="5377815"/>
                    <a:pt x="4140524" y="5374958"/>
                    <a:pt x="4143381" y="5372100"/>
                  </a:cubicBezTo>
                  <a:cubicBezTo>
                    <a:pt x="4146238" y="5370195"/>
                    <a:pt x="4149096" y="5368290"/>
                    <a:pt x="4151953" y="5365433"/>
                  </a:cubicBezTo>
                  <a:cubicBezTo>
                    <a:pt x="4154811" y="5362575"/>
                    <a:pt x="4157668" y="5360670"/>
                    <a:pt x="4161478" y="5357813"/>
                  </a:cubicBezTo>
                  <a:cubicBezTo>
                    <a:pt x="4164336" y="5355908"/>
                    <a:pt x="4166241" y="5354003"/>
                    <a:pt x="4169099" y="5351145"/>
                  </a:cubicBezTo>
                  <a:cubicBezTo>
                    <a:pt x="4171956" y="5348288"/>
                    <a:pt x="4174813" y="5346383"/>
                    <a:pt x="4177671" y="5343525"/>
                  </a:cubicBezTo>
                  <a:cubicBezTo>
                    <a:pt x="4180528" y="5341620"/>
                    <a:pt x="4182433" y="5339715"/>
                    <a:pt x="4185291" y="5336858"/>
                  </a:cubicBezTo>
                  <a:cubicBezTo>
                    <a:pt x="4188149" y="5334000"/>
                    <a:pt x="4191006" y="5332095"/>
                    <a:pt x="4193863" y="5329238"/>
                  </a:cubicBezTo>
                  <a:cubicBezTo>
                    <a:pt x="4195769" y="5327333"/>
                    <a:pt x="4197674" y="5325428"/>
                    <a:pt x="4199578" y="5323523"/>
                  </a:cubicBezTo>
                  <a:cubicBezTo>
                    <a:pt x="4199578" y="5323523"/>
                    <a:pt x="4200531" y="5322570"/>
                    <a:pt x="4200531" y="5322570"/>
                  </a:cubicBezTo>
                  <a:cubicBezTo>
                    <a:pt x="4201484" y="5321618"/>
                    <a:pt x="4202436" y="5321618"/>
                    <a:pt x="4202436" y="5320665"/>
                  </a:cubicBezTo>
                  <a:cubicBezTo>
                    <a:pt x="4206246" y="5316855"/>
                    <a:pt x="4210056" y="5313998"/>
                    <a:pt x="4213866" y="5310188"/>
                  </a:cubicBezTo>
                  <a:cubicBezTo>
                    <a:pt x="4214819" y="5309235"/>
                    <a:pt x="4215771" y="5308283"/>
                    <a:pt x="4216724" y="5307330"/>
                  </a:cubicBezTo>
                  <a:cubicBezTo>
                    <a:pt x="4220534" y="5303520"/>
                    <a:pt x="4225296" y="5298758"/>
                    <a:pt x="4229106" y="5294948"/>
                  </a:cubicBezTo>
                  <a:cubicBezTo>
                    <a:pt x="4230059" y="5293995"/>
                    <a:pt x="4230059" y="5293995"/>
                    <a:pt x="4231011" y="5293043"/>
                  </a:cubicBezTo>
                  <a:cubicBezTo>
                    <a:pt x="4234821" y="5289233"/>
                    <a:pt x="4237678" y="5285423"/>
                    <a:pt x="4241488" y="5282565"/>
                  </a:cubicBezTo>
                  <a:cubicBezTo>
                    <a:pt x="4242441" y="5281613"/>
                    <a:pt x="4243394" y="5280660"/>
                    <a:pt x="4244346" y="5279708"/>
                  </a:cubicBezTo>
                  <a:cubicBezTo>
                    <a:pt x="4248156" y="5275898"/>
                    <a:pt x="4251966" y="5271135"/>
                    <a:pt x="4255776" y="5267325"/>
                  </a:cubicBezTo>
                  <a:cubicBezTo>
                    <a:pt x="4256728" y="5266373"/>
                    <a:pt x="4256728" y="5266373"/>
                    <a:pt x="4257681" y="5265420"/>
                  </a:cubicBezTo>
                  <a:cubicBezTo>
                    <a:pt x="4260538" y="5261610"/>
                    <a:pt x="4264349" y="5257800"/>
                    <a:pt x="4267206" y="5253990"/>
                  </a:cubicBezTo>
                  <a:cubicBezTo>
                    <a:pt x="4268159" y="5253038"/>
                    <a:pt x="4269111" y="5252085"/>
                    <a:pt x="4270063" y="5251133"/>
                  </a:cubicBezTo>
                  <a:cubicBezTo>
                    <a:pt x="4271016" y="5250180"/>
                    <a:pt x="4271016" y="5249228"/>
                    <a:pt x="4271969" y="5249228"/>
                  </a:cubicBezTo>
                  <a:cubicBezTo>
                    <a:pt x="4272921" y="5248275"/>
                    <a:pt x="4273874" y="5246370"/>
                    <a:pt x="4274826" y="5244465"/>
                  </a:cubicBezTo>
                  <a:cubicBezTo>
                    <a:pt x="4277684" y="5240655"/>
                    <a:pt x="4279588" y="5237798"/>
                    <a:pt x="4282446" y="5233988"/>
                  </a:cubicBezTo>
                  <a:cubicBezTo>
                    <a:pt x="4284351" y="5232083"/>
                    <a:pt x="4285303" y="5230178"/>
                    <a:pt x="4287209" y="5227320"/>
                  </a:cubicBezTo>
                  <a:cubicBezTo>
                    <a:pt x="4289113" y="5224463"/>
                    <a:pt x="4291971" y="5220653"/>
                    <a:pt x="4293876" y="5217795"/>
                  </a:cubicBezTo>
                  <a:cubicBezTo>
                    <a:pt x="4295781" y="5215890"/>
                    <a:pt x="4296734" y="5213033"/>
                    <a:pt x="4298638" y="5211128"/>
                  </a:cubicBezTo>
                  <a:cubicBezTo>
                    <a:pt x="4300544" y="5208270"/>
                    <a:pt x="4303401" y="5204460"/>
                    <a:pt x="4305306" y="5200650"/>
                  </a:cubicBezTo>
                  <a:cubicBezTo>
                    <a:pt x="4306259" y="5198745"/>
                    <a:pt x="4308163" y="5196840"/>
                    <a:pt x="4309116" y="5193983"/>
                  </a:cubicBezTo>
                  <a:cubicBezTo>
                    <a:pt x="4311021" y="5190173"/>
                    <a:pt x="4313878" y="5186363"/>
                    <a:pt x="4315784" y="5183505"/>
                  </a:cubicBezTo>
                  <a:cubicBezTo>
                    <a:pt x="4316736" y="5181600"/>
                    <a:pt x="4317688" y="5180648"/>
                    <a:pt x="4318641" y="5178743"/>
                  </a:cubicBezTo>
                  <a:cubicBezTo>
                    <a:pt x="4318641" y="5178743"/>
                    <a:pt x="4318641" y="5177790"/>
                    <a:pt x="4319594" y="5177790"/>
                  </a:cubicBezTo>
                  <a:cubicBezTo>
                    <a:pt x="4321499" y="5174933"/>
                    <a:pt x="4323403" y="5171123"/>
                    <a:pt x="4324356" y="5168265"/>
                  </a:cubicBezTo>
                  <a:cubicBezTo>
                    <a:pt x="4325309" y="5166360"/>
                    <a:pt x="4326261" y="5164455"/>
                    <a:pt x="4327213" y="5162550"/>
                  </a:cubicBezTo>
                  <a:cubicBezTo>
                    <a:pt x="4329119" y="5158740"/>
                    <a:pt x="4331024" y="5154930"/>
                    <a:pt x="4332928" y="5151120"/>
                  </a:cubicBezTo>
                  <a:cubicBezTo>
                    <a:pt x="4333881" y="5149215"/>
                    <a:pt x="4334834" y="5148263"/>
                    <a:pt x="4334834" y="5146358"/>
                  </a:cubicBezTo>
                  <a:cubicBezTo>
                    <a:pt x="4337691" y="5140643"/>
                    <a:pt x="4339596" y="5135880"/>
                    <a:pt x="4341501" y="5130165"/>
                  </a:cubicBezTo>
                  <a:cubicBezTo>
                    <a:pt x="4341501" y="5129213"/>
                    <a:pt x="4342453" y="5128260"/>
                    <a:pt x="4342453" y="5127308"/>
                  </a:cubicBezTo>
                  <a:cubicBezTo>
                    <a:pt x="4344359" y="5122545"/>
                    <a:pt x="4346263" y="5118735"/>
                    <a:pt x="4348169" y="5113973"/>
                  </a:cubicBezTo>
                  <a:cubicBezTo>
                    <a:pt x="4348169" y="5113973"/>
                    <a:pt x="4348169" y="5113973"/>
                    <a:pt x="4348169" y="5113020"/>
                  </a:cubicBezTo>
                  <a:cubicBezTo>
                    <a:pt x="4349121" y="5111115"/>
                    <a:pt x="4349121" y="5109210"/>
                    <a:pt x="4350074" y="5107305"/>
                  </a:cubicBezTo>
                  <a:cubicBezTo>
                    <a:pt x="4351026" y="5104448"/>
                    <a:pt x="4351978" y="5101590"/>
                    <a:pt x="4352931" y="5097780"/>
                  </a:cubicBezTo>
                  <a:cubicBezTo>
                    <a:pt x="4353884" y="5095875"/>
                    <a:pt x="4354836" y="5093018"/>
                    <a:pt x="4354836" y="5091113"/>
                  </a:cubicBezTo>
                  <a:cubicBezTo>
                    <a:pt x="4355788" y="5088255"/>
                    <a:pt x="4356741" y="5085398"/>
                    <a:pt x="4357694" y="5082540"/>
                  </a:cubicBezTo>
                  <a:cubicBezTo>
                    <a:pt x="4358646" y="5080635"/>
                    <a:pt x="4358646" y="5077778"/>
                    <a:pt x="4359599" y="5075873"/>
                  </a:cubicBezTo>
                  <a:cubicBezTo>
                    <a:pt x="4360551" y="5073015"/>
                    <a:pt x="4361503" y="5070158"/>
                    <a:pt x="4361503" y="5067300"/>
                  </a:cubicBezTo>
                  <a:cubicBezTo>
                    <a:pt x="4362456" y="5064443"/>
                    <a:pt x="4362456" y="5062538"/>
                    <a:pt x="4363409" y="5059680"/>
                  </a:cubicBezTo>
                  <a:cubicBezTo>
                    <a:pt x="4364361" y="5056823"/>
                    <a:pt x="4364361" y="5053965"/>
                    <a:pt x="4365313" y="5051108"/>
                  </a:cubicBezTo>
                  <a:cubicBezTo>
                    <a:pt x="4365313" y="5050155"/>
                    <a:pt x="4365313" y="5050155"/>
                    <a:pt x="4365313" y="5049203"/>
                  </a:cubicBezTo>
                  <a:cubicBezTo>
                    <a:pt x="4365313" y="5047298"/>
                    <a:pt x="4366266" y="5045393"/>
                    <a:pt x="4366266" y="5043488"/>
                  </a:cubicBezTo>
                  <a:cubicBezTo>
                    <a:pt x="4367219" y="5040630"/>
                    <a:pt x="4367219" y="5037773"/>
                    <a:pt x="4368171" y="5034915"/>
                  </a:cubicBezTo>
                  <a:cubicBezTo>
                    <a:pt x="4368171" y="5032058"/>
                    <a:pt x="4369124" y="5030153"/>
                    <a:pt x="4369124" y="5027295"/>
                  </a:cubicBezTo>
                  <a:cubicBezTo>
                    <a:pt x="4369124" y="5024438"/>
                    <a:pt x="4370076" y="5021580"/>
                    <a:pt x="4370076" y="5018723"/>
                  </a:cubicBezTo>
                  <a:cubicBezTo>
                    <a:pt x="4370076" y="5015865"/>
                    <a:pt x="4371028" y="5013960"/>
                    <a:pt x="4371028" y="5011103"/>
                  </a:cubicBezTo>
                  <a:cubicBezTo>
                    <a:pt x="4371028" y="5008245"/>
                    <a:pt x="4371981" y="5005388"/>
                    <a:pt x="4371981" y="5002530"/>
                  </a:cubicBezTo>
                  <a:cubicBezTo>
                    <a:pt x="4371981" y="4999673"/>
                    <a:pt x="4371981" y="4997768"/>
                    <a:pt x="4372934" y="4994910"/>
                  </a:cubicBezTo>
                  <a:cubicBezTo>
                    <a:pt x="4372934" y="4992053"/>
                    <a:pt x="4372934" y="4989195"/>
                    <a:pt x="4372934" y="4986338"/>
                  </a:cubicBezTo>
                  <a:cubicBezTo>
                    <a:pt x="4372934" y="4985385"/>
                    <a:pt x="4372934" y="4984433"/>
                    <a:pt x="4372934" y="4983480"/>
                  </a:cubicBezTo>
                  <a:cubicBezTo>
                    <a:pt x="4372934" y="4979670"/>
                    <a:pt x="4372934" y="4976813"/>
                    <a:pt x="4372934" y="4973003"/>
                  </a:cubicBezTo>
                  <a:lnTo>
                    <a:pt x="4377696" y="1239203"/>
                  </a:lnTo>
                  <a:cubicBezTo>
                    <a:pt x="4377696" y="1243013"/>
                    <a:pt x="4377696" y="1246823"/>
                    <a:pt x="4376744" y="1251585"/>
                  </a:cubicBezTo>
                  <a:close/>
                </a:path>
              </a:pathLst>
            </a:custGeom>
            <a:gradFill>
              <a:gsLst>
                <a:gs pos="100000">
                  <a:schemeClr val="accent1"/>
                </a:gs>
                <a:gs pos="31000">
                  <a:schemeClr val="accent2">
                    <a:alpha val="0"/>
                  </a:schemeClr>
                </a:gs>
              </a:gsLst>
              <a:lin ang="5400000" scaled="0"/>
            </a:gradFill>
            <a:ln w="9525" cap="flat">
              <a:noFill/>
              <a:prstDash val="solid"/>
              <a:miter/>
            </a:ln>
          </p:spPr>
          <p:txBody>
            <a:bodyPr rtlCol="0" anchor="ctr"/>
            <a:lstStyle/>
            <a:p>
              <a:endParaRPr lang="zh-CN" altLang="en-US"/>
            </a:p>
          </p:txBody>
        </p:sp>
      </p:grpSp>
      <p:sp>
        <p:nvSpPr>
          <p:cNvPr id="141" name="矩形: 圆角 140">
            <a:extLst>
              <a:ext uri="{FF2B5EF4-FFF2-40B4-BE49-F238E27FC236}">
                <a16:creationId xmlns:a16="http://schemas.microsoft.com/office/drawing/2014/main" id="{8541A82F-3C2B-4BC9-9190-A7FA1948B015}"/>
              </a:ext>
            </a:extLst>
          </p:cNvPr>
          <p:cNvSpPr/>
          <p:nvPr/>
        </p:nvSpPr>
        <p:spPr>
          <a:xfrm>
            <a:off x="1081617" y="2068947"/>
            <a:ext cx="5083214" cy="586346"/>
          </a:xfrm>
          <a:prstGeom prst="roundRect">
            <a:avLst>
              <a:gd name="adj" fmla="val 50000"/>
            </a:avLst>
          </a:prstGeom>
          <a:solidFill>
            <a:schemeClr val="bg1"/>
          </a:solidFill>
          <a:ln>
            <a:solidFill>
              <a:schemeClr val="tx1">
                <a:lumMod val="50000"/>
                <a:lumOff val="50000"/>
                <a:alpha val="2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Oswald Bold" panose="020B0604020202020204" charset="0"/>
              </a:rPr>
              <a:t>         </a:t>
            </a:r>
            <a:r>
              <a:rPr lang="en-US" altLang="zh-CN" dirty="0" err="1">
                <a:solidFill>
                  <a:schemeClr val="tx1"/>
                </a:solidFill>
                <a:latin typeface="Arial" panose="020B0604020202020204" pitchFamily="34" charset="0"/>
                <a:cs typeface="Arial" panose="020B0604020202020204" pitchFamily="34" charset="0"/>
              </a:rPr>
              <a:t>Giới</a:t>
            </a:r>
            <a:r>
              <a:rPr lang="en-US" altLang="zh-CN" dirty="0">
                <a:solidFill>
                  <a:schemeClr val="tx1"/>
                </a:solidFill>
                <a:latin typeface="Arial" panose="020B0604020202020204" pitchFamily="34" charset="0"/>
                <a:cs typeface="Arial" panose="020B0604020202020204" pitchFamily="34" charset="0"/>
              </a:rPr>
              <a:t> </a:t>
            </a:r>
            <a:r>
              <a:rPr lang="en-US" altLang="zh-CN" dirty="0" err="1">
                <a:solidFill>
                  <a:schemeClr val="tx1"/>
                </a:solidFill>
                <a:latin typeface="Arial" panose="020B0604020202020204" pitchFamily="34" charset="0"/>
                <a:cs typeface="Arial" panose="020B0604020202020204" pitchFamily="34" charset="0"/>
              </a:rPr>
              <a:t>thiệu</a:t>
            </a:r>
            <a:r>
              <a:rPr lang="en-US" altLang="zh-CN" dirty="0">
                <a:solidFill>
                  <a:schemeClr val="tx1"/>
                </a:solidFill>
                <a:latin typeface="Arial" panose="020B0604020202020204" pitchFamily="34" charset="0"/>
                <a:cs typeface="Arial" panose="020B0604020202020204" pitchFamily="34" charset="0"/>
              </a:rPr>
              <a:t> &amp; </a:t>
            </a:r>
            <a:r>
              <a:rPr lang="en-US" altLang="zh-CN" dirty="0" err="1">
                <a:solidFill>
                  <a:schemeClr val="tx1"/>
                </a:solidFill>
                <a:latin typeface="Arial" panose="020B0604020202020204" pitchFamily="34" charset="0"/>
                <a:cs typeface="Arial" panose="020B0604020202020204" pitchFamily="34" charset="0"/>
              </a:rPr>
              <a:t>Đặt</a:t>
            </a:r>
            <a:r>
              <a:rPr lang="en-US" altLang="zh-CN" dirty="0">
                <a:solidFill>
                  <a:schemeClr val="tx1"/>
                </a:solidFill>
                <a:latin typeface="Arial" panose="020B0604020202020204" pitchFamily="34" charset="0"/>
                <a:cs typeface="Arial" panose="020B0604020202020204" pitchFamily="34" charset="0"/>
              </a:rPr>
              <a:t> </a:t>
            </a:r>
            <a:r>
              <a:rPr lang="en-US" altLang="zh-CN" dirty="0" err="1">
                <a:solidFill>
                  <a:schemeClr val="tx1"/>
                </a:solidFill>
                <a:latin typeface="Arial" panose="020B0604020202020204" pitchFamily="34" charset="0"/>
                <a:cs typeface="Arial" panose="020B0604020202020204" pitchFamily="34" charset="0"/>
              </a:rPr>
              <a:t>vấn</a:t>
            </a:r>
            <a:r>
              <a:rPr lang="en-US" altLang="zh-CN" dirty="0">
                <a:solidFill>
                  <a:schemeClr val="tx1"/>
                </a:solidFill>
                <a:latin typeface="Arial" panose="020B0604020202020204" pitchFamily="34" charset="0"/>
                <a:cs typeface="Arial" panose="020B0604020202020204" pitchFamily="34" charset="0"/>
              </a:rPr>
              <a:t> </a:t>
            </a:r>
            <a:r>
              <a:rPr lang="en-US" altLang="zh-CN" dirty="0" err="1">
                <a:solidFill>
                  <a:schemeClr val="tx1"/>
                </a:solidFill>
                <a:latin typeface="Arial" panose="020B0604020202020204" pitchFamily="34" charset="0"/>
                <a:cs typeface="Arial" panose="020B0604020202020204" pitchFamily="34" charset="0"/>
              </a:rPr>
              <a:t>đề</a:t>
            </a:r>
            <a:endParaRPr lang="zh-CN" altLang="en-US" dirty="0">
              <a:solidFill>
                <a:schemeClr val="tx1"/>
              </a:solidFill>
              <a:latin typeface="Arial" panose="020B0604020202020204" pitchFamily="34" charset="0"/>
              <a:cs typeface="Arial" panose="020B0604020202020204" pitchFamily="34" charset="0"/>
            </a:endParaRPr>
          </a:p>
        </p:txBody>
      </p:sp>
      <p:sp>
        <p:nvSpPr>
          <p:cNvPr id="142" name="Oval 16">
            <a:extLst>
              <a:ext uri="{FF2B5EF4-FFF2-40B4-BE49-F238E27FC236}">
                <a16:creationId xmlns:a16="http://schemas.microsoft.com/office/drawing/2014/main" id="{F1242B0F-4860-4A86-80F6-7C682CED2151}"/>
              </a:ext>
            </a:extLst>
          </p:cNvPr>
          <p:cNvSpPr/>
          <p:nvPr/>
        </p:nvSpPr>
        <p:spPr>
          <a:xfrm>
            <a:off x="1163650" y="2124791"/>
            <a:ext cx="470392" cy="470392"/>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思源黑体 CN Bold" panose="020B0800000000000000" pitchFamily="34" charset="-122"/>
                <a:ea typeface="思源黑体 CN Bold" panose="020B0800000000000000" pitchFamily="34" charset="-122"/>
                <a:cs typeface="+mn-ea"/>
                <a:sym typeface="+mn-lt"/>
              </a:rPr>
              <a:t>1</a:t>
            </a:r>
            <a:endParaRPr lang="en-US" sz="2000" dirty="0">
              <a:latin typeface="思源黑体 CN Bold" panose="020B0800000000000000" pitchFamily="34" charset="-122"/>
              <a:ea typeface="思源黑体 CN Bold" panose="020B0800000000000000" pitchFamily="34" charset="-122"/>
              <a:cs typeface="+mn-ea"/>
              <a:sym typeface="+mn-lt"/>
            </a:endParaRPr>
          </a:p>
        </p:txBody>
      </p:sp>
      <p:sp>
        <p:nvSpPr>
          <p:cNvPr id="163" name="矩形: 圆角 162">
            <a:extLst>
              <a:ext uri="{FF2B5EF4-FFF2-40B4-BE49-F238E27FC236}">
                <a16:creationId xmlns:a16="http://schemas.microsoft.com/office/drawing/2014/main" id="{ED88281A-CEA7-45B8-9835-5CE404C48B9E}"/>
              </a:ext>
            </a:extLst>
          </p:cNvPr>
          <p:cNvSpPr/>
          <p:nvPr/>
        </p:nvSpPr>
        <p:spPr>
          <a:xfrm>
            <a:off x="1081617" y="2790296"/>
            <a:ext cx="5083214" cy="586346"/>
          </a:xfrm>
          <a:prstGeom prst="roundRect">
            <a:avLst>
              <a:gd name="adj" fmla="val 50000"/>
            </a:avLst>
          </a:prstGeom>
          <a:solidFill>
            <a:schemeClr val="bg1"/>
          </a:solidFill>
          <a:ln>
            <a:solidFill>
              <a:schemeClr val="tx1">
                <a:lumMod val="50000"/>
                <a:lumOff val="50000"/>
                <a:alpha val="2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Oval 16">
            <a:extLst>
              <a:ext uri="{FF2B5EF4-FFF2-40B4-BE49-F238E27FC236}">
                <a16:creationId xmlns:a16="http://schemas.microsoft.com/office/drawing/2014/main" id="{FC91B274-FA92-4B77-B929-B9ED65B5FCFA}"/>
              </a:ext>
            </a:extLst>
          </p:cNvPr>
          <p:cNvSpPr/>
          <p:nvPr/>
        </p:nvSpPr>
        <p:spPr>
          <a:xfrm>
            <a:off x="1163650" y="2848276"/>
            <a:ext cx="470392" cy="470392"/>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思源黑体 CN Bold" panose="020B0800000000000000" pitchFamily="34" charset="-122"/>
                <a:ea typeface="思源黑体 CN Bold" panose="020B0800000000000000" pitchFamily="34" charset="-122"/>
                <a:cs typeface="+mn-ea"/>
                <a:sym typeface="+mn-lt"/>
              </a:rPr>
              <a:t>2</a:t>
            </a:r>
            <a:endParaRPr lang="en-US" sz="2000" dirty="0">
              <a:latin typeface="思源黑体 CN Bold" panose="020B0800000000000000" pitchFamily="34" charset="-122"/>
              <a:ea typeface="思源黑体 CN Bold" panose="020B0800000000000000" pitchFamily="34" charset="-122"/>
              <a:cs typeface="+mn-ea"/>
              <a:sym typeface="+mn-lt"/>
            </a:endParaRPr>
          </a:p>
        </p:txBody>
      </p:sp>
      <p:sp>
        <p:nvSpPr>
          <p:cNvPr id="165" name="文本框 164">
            <a:extLst>
              <a:ext uri="{FF2B5EF4-FFF2-40B4-BE49-F238E27FC236}">
                <a16:creationId xmlns:a16="http://schemas.microsoft.com/office/drawing/2014/main" id="{A8BBD376-E74B-4068-86D4-6C9A686D71DA}"/>
              </a:ext>
            </a:extLst>
          </p:cNvPr>
          <p:cNvSpPr txBox="1"/>
          <p:nvPr/>
        </p:nvSpPr>
        <p:spPr>
          <a:xfrm>
            <a:off x="1716075" y="2891214"/>
            <a:ext cx="3104712" cy="369332"/>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ea typeface="思源黑体 CN Bold"/>
                <a:cs typeface="Arial" panose="020B0604020202020204" pitchFamily="34" charset="0"/>
              </a:rPr>
              <a:t>Giới</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thiệu</a:t>
            </a:r>
            <a:r>
              <a:rPr lang="en-US" altLang="zh-CN" dirty="0">
                <a:latin typeface="Arial" panose="020B0604020202020204" pitchFamily="34" charset="0"/>
                <a:ea typeface="思源黑体 CN Bold"/>
                <a:cs typeface="Arial" panose="020B0604020202020204" pitchFamily="34" charset="0"/>
              </a:rPr>
              <a:t> dataset</a:t>
            </a:r>
          </a:p>
        </p:txBody>
      </p:sp>
      <p:sp>
        <p:nvSpPr>
          <p:cNvPr id="166" name="矩形: 圆角 165">
            <a:extLst>
              <a:ext uri="{FF2B5EF4-FFF2-40B4-BE49-F238E27FC236}">
                <a16:creationId xmlns:a16="http://schemas.microsoft.com/office/drawing/2014/main" id="{01F00632-601F-4832-B93F-EB9908386067}"/>
              </a:ext>
            </a:extLst>
          </p:cNvPr>
          <p:cNvSpPr/>
          <p:nvPr/>
        </p:nvSpPr>
        <p:spPr>
          <a:xfrm>
            <a:off x="1081617" y="3513781"/>
            <a:ext cx="5083214" cy="586346"/>
          </a:xfrm>
          <a:prstGeom prst="roundRect">
            <a:avLst>
              <a:gd name="adj" fmla="val 50000"/>
            </a:avLst>
          </a:prstGeom>
          <a:solidFill>
            <a:schemeClr val="bg1"/>
          </a:solidFill>
          <a:ln>
            <a:solidFill>
              <a:schemeClr val="tx1">
                <a:lumMod val="50000"/>
                <a:lumOff val="50000"/>
                <a:alpha val="2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Oval 16">
            <a:extLst>
              <a:ext uri="{FF2B5EF4-FFF2-40B4-BE49-F238E27FC236}">
                <a16:creationId xmlns:a16="http://schemas.microsoft.com/office/drawing/2014/main" id="{90EC70C6-5C3B-4ED1-BB04-355EFF0FA725}"/>
              </a:ext>
            </a:extLst>
          </p:cNvPr>
          <p:cNvSpPr/>
          <p:nvPr/>
        </p:nvSpPr>
        <p:spPr>
          <a:xfrm>
            <a:off x="1163650" y="3571761"/>
            <a:ext cx="470392" cy="470392"/>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思源黑体 CN Bold" panose="020B0800000000000000" pitchFamily="34" charset="-122"/>
                <a:ea typeface="思源黑体 CN Bold" panose="020B0800000000000000" pitchFamily="34" charset="-122"/>
                <a:cs typeface="+mn-ea"/>
                <a:sym typeface="+mn-lt"/>
              </a:rPr>
              <a:t>3</a:t>
            </a:r>
            <a:endParaRPr lang="en-US" sz="2000" dirty="0">
              <a:latin typeface="思源黑体 CN Bold" panose="020B0800000000000000" pitchFamily="34" charset="-122"/>
              <a:ea typeface="思源黑体 CN Bold" panose="020B0800000000000000" pitchFamily="34" charset="-122"/>
              <a:cs typeface="+mn-ea"/>
              <a:sym typeface="+mn-lt"/>
            </a:endParaRPr>
          </a:p>
        </p:txBody>
      </p:sp>
      <p:sp>
        <p:nvSpPr>
          <p:cNvPr id="168" name="文本框 167">
            <a:extLst>
              <a:ext uri="{FF2B5EF4-FFF2-40B4-BE49-F238E27FC236}">
                <a16:creationId xmlns:a16="http://schemas.microsoft.com/office/drawing/2014/main" id="{03CB2E38-9367-47F1-A489-0891252ED785}"/>
              </a:ext>
            </a:extLst>
          </p:cNvPr>
          <p:cNvSpPr txBox="1"/>
          <p:nvPr/>
        </p:nvSpPr>
        <p:spPr>
          <a:xfrm>
            <a:off x="1707920" y="3653065"/>
            <a:ext cx="2392442" cy="369332"/>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noProof="0" dirty="0" err="1">
                <a:latin typeface="Arial" panose="020B0604020202020204" pitchFamily="34" charset="0"/>
                <a:ea typeface="思源黑体 CN Bold"/>
                <a:cs typeface="Arial" panose="020B0604020202020204" pitchFamily="34" charset="0"/>
              </a:rPr>
              <a:t>Tiền</a:t>
            </a:r>
            <a:r>
              <a:rPr lang="en-US" altLang="zh-CN" noProof="0" dirty="0">
                <a:latin typeface="Arial" panose="020B0604020202020204" pitchFamily="34" charset="0"/>
                <a:ea typeface="思源黑体 CN Bold"/>
                <a:cs typeface="Arial" panose="020B0604020202020204" pitchFamily="34" charset="0"/>
              </a:rPr>
              <a:t> </a:t>
            </a:r>
            <a:r>
              <a:rPr lang="en-US" altLang="zh-CN" noProof="0" dirty="0" err="1">
                <a:latin typeface="Arial" panose="020B0604020202020204" pitchFamily="34" charset="0"/>
                <a:ea typeface="思源黑体 CN Bold"/>
                <a:cs typeface="Arial" panose="020B0604020202020204" pitchFamily="34" charset="0"/>
              </a:rPr>
              <a:t>xử</a:t>
            </a:r>
            <a:r>
              <a:rPr lang="en-US" altLang="zh-CN" noProof="0" dirty="0">
                <a:latin typeface="Arial" panose="020B0604020202020204" pitchFamily="34" charset="0"/>
                <a:ea typeface="思源黑体 CN Bold"/>
                <a:cs typeface="Arial" panose="020B0604020202020204" pitchFamily="34" charset="0"/>
              </a:rPr>
              <a:t> </a:t>
            </a:r>
            <a:r>
              <a:rPr lang="en-US" altLang="zh-CN" noProof="0" dirty="0" err="1">
                <a:latin typeface="Arial" panose="020B0604020202020204" pitchFamily="34" charset="0"/>
                <a:ea typeface="思源黑体 CN Bold"/>
                <a:cs typeface="Arial" panose="020B0604020202020204" pitchFamily="34" charset="0"/>
              </a:rPr>
              <a:t>lý</a:t>
            </a:r>
            <a:r>
              <a:rPr lang="en-US" altLang="zh-CN" noProof="0" dirty="0">
                <a:latin typeface="Arial" panose="020B0604020202020204" pitchFamily="34" charset="0"/>
                <a:ea typeface="思源黑体 CN Bold"/>
                <a:cs typeface="Arial" panose="020B0604020202020204" pitchFamily="34" charset="0"/>
              </a:rPr>
              <a:t> </a:t>
            </a:r>
            <a:r>
              <a:rPr lang="en-US" altLang="zh-CN" noProof="0" dirty="0" err="1">
                <a:latin typeface="Arial" panose="020B0604020202020204" pitchFamily="34" charset="0"/>
                <a:ea typeface="思源黑体 CN Bold"/>
                <a:cs typeface="Arial" panose="020B0604020202020204" pitchFamily="34" charset="0"/>
              </a:rPr>
              <a:t>dữ</a:t>
            </a:r>
            <a:r>
              <a:rPr lang="en-US" altLang="zh-CN" noProof="0" dirty="0">
                <a:latin typeface="Arial" panose="020B0604020202020204" pitchFamily="34" charset="0"/>
                <a:ea typeface="思源黑体 CN Bold"/>
                <a:cs typeface="Arial" panose="020B0604020202020204" pitchFamily="34" charset="0"/>
              </a:rPr>
              <a:t> </a:t>
            </a:r>
            <a:r>
              <a:rPr lang="en-US" altLang="zh-CN" noProof="0" dirty="0" err="1">
                <a:latin typeface="Arial" panose="020B0604020202020204" pitchFamily="34" charset="0"/>
                <a:ea typeface="思源黑体 CN Bold"/>
                <a:cs typeface="Arial" panose="020B0604020202020204" pitchFamily="34" charset="0"/>
              </a:rPr>
              <a:t>liệu</a:t>
            </a:r>
            <a:endParaRPr kumimoji="0" lang="zh-CN" altLang="en-US" b="0" i="0" u="none" strike="noStrike" kern="1200" cap="none" spc="0" normalizeH="0" baseline="0" noProof="0" dirty="0">
              <a:ln>
                <a:noFill/>
              </a:ln>
              <a:effectLst/>
              <a:uLnTx/>
              <a:uFillTx/>
              <a:latin typeface="Arial" panose="020B0604020202020204" pitchFamily="34" charset="0"/>
              <a:ea typeface="思源黑体 CN Bold"/>
              <a:cs typeface="Arial" panose="020B0604020202020204" pitchFamily="34" charset="0"/>
            </a:endParaRPr>
          </a:p>
        </p:txBody>
      </p:sp>
      <p:sp>
        <p:nvSpPr>
          <p:cNvPr id="169" name="矩形: 圆角 168">
            <a:extLst>
              <a:ext uri="{FF2B5EF4-FFF2-40B4-BE49-F238E27FC236}">
                <a16:creationId xmlns:a16="http://schemas.microsoft.com/office/drawing/2014/main" id="{EAA1AF06-BAC5-4401-90C1-B99647D7319E}"/>
              </a:ext>
            </a:extLst>
          </p:cNvPr>
          <p:cNvSpPr/>
          <p:nvPr/>
        </p:nvSpPr>
        <p:spPr>
          <a:xfrm>
            <a:off x="1081617" y="4237266"/>
            <a:ext cx="5083214" cy="586346"/>
          </a:xfrm>
          <a:prstGeom prst="roundRect">
            <a:avLst>
              <a:gd name="adj" fmla="val 50000"/>
            </a:avLst>
          </a:prstGeom>
          <a:solidFill>
            <a:schemeClr val="bg1"/>
          </a:solidFill>
          <a:ln>
            <a:solidFill>
              <a:schemeClr val="tx1">
                <a:lumMod val="50000"/>
                <a:lumOff val="50000"/>
                <a:alpha val="2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Oval 16">
            <a:extLst>
              <a:ext uri="{FF2B5EF4-FFF2-40B4-BE49-F238E27FC236}">
                <a16:creationId xmlns:a16="http://schemas.microsoft.com/office/drawing/2014/main" id="{41DDEC2E-484B-440E-BD2F-4C594B37F9D7}"/>
              </a:ext>
            </a:extLst>
          </p:cNvPr>
          <p:cNvSpPr/>
          <p:nvPr/>
        </p:nvSpPr>
        <p:spPr>
          <a:xfrm>
            <a:off x="1163650" y="4295246"/>
            <a:ext cx="470392" cy="470392"/>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思源黑体 CN Bold" panose="020B0800000000000000" pitchFamily="34" charset="-122"/>
                <a:ea typeface="思源黑体 CN Bold" panose="020B0800000000000000" pitchFamily="34" charset="-122"/>
                <a:cs typeface="+mn-ea"/>
                <a:sym typeface="+mn-lt"/>
              </a:rPr>
              <a:t>4</a:t>
            </a:r>
            <a:endParaRPr lang="en-US" sz="2000" dirty="0">
              <a:latin typeface="思源黑体 CN Bold" panose="020B0800000000000000" pitchFamily="34" charset="-122"/>
              <a:ea typeface="思源黑体 CN Bold" panose="020B0800000000000000" pitchFamily="34" charset="-122"/>
              <a:cs typeface="+mn-ea"/>
              <a:sym typeface="+mn-lt"/>
            </a:endParaRPr>
          </a:p>
        </p:txBody>
      </p:sp>
      <p:sp>
        <p:nvSpPr>
          <p:cNvPr id="171" name="文本框 170">
            <a:extLst>
              <a:ext uri="{FF2B5EF4-FFF2-40B4-BE49-F238E27FC236}">
                <a16:creationId xmlns:a16="http://schemas.microsoft.com/office/drawing/2014/main" id="{C6AE2BF1-2672-4DD6-961B-49DB1CB92FE8}"/>
              </a:ext>
            </a:extLst>
          </p:cNvPr>
          <p:cNvSpPr txBox="1"/>
          <p:nvPr/>
        </p:nvSpPr>
        <p:spPr>
          <a:xfrm>
            <a:off x="1711730" y="4376550"/>
            <a:ext cx="3933027" cy="369332"/>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ea typeface="思源黑体 CN Bold"/>
                <a:cs typeface="Arial" panose="020B0604020202020204" pitchFamily="34" charset="0"/>
              </a:rPr>
              <a:t>Các</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mô</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hình</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học</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máy</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áp</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dụng</a:t>
            </a:r>
            <a:endParaRPr kumimoji="0" lang="zh-CN" altLang="en-US" b="0" i="0" u="none" strike="noStrike" kern="1200" cap="none" spc="0" normalizeH="0" baseline="0" noProof="0" dirty="0">
              <a:ln>
                <a:noFill/>
              </a:ln>
              <a:effectLst/>
              <a:uLnTx/>
              <a:uFillTx/>
              <a:latin typeface="Arial" panose="020B0604020202020204" pitchFamily="34" charset="0"/>
              <a:ea typeface="思源黑体 CN Bold"/>
              <a:cs typeface="Arial" panose="020B0604020202020204" pitchFamily="34" charset="0"/>
            </a:endParaRPr>
          </a:p>
        </p:txBody>
      </p:sp>
      <p:sp>
        <p:nvSpPr>
          <p:cNvPr id="172" name="矩形: 圆角 171">
            <a:extLst>
              <a:ext uri="{FF2B5EF4-FFF2-40B4-BE49-F238E27FC236}">
                <a16:creationId xmlns:a16="http://schemas.microsoft.com/office/drawing/2014/main" id="{EC914F57-5EF5-483A-BD59-9CC45A1B77E6}"/>
              </a:ext>
            </a:extLst>
          </p:cNvPr>
          <p:cNvSpPr/>
          <p:nvPr/>
        </p:nvSpPr>
        <p:spPr>
          <a:xfrm>
            <a:off x="1081617" y="4960751"/>
            <a:ext cx="5083214" cy="586346"/>
          </a:xfrm>
          <a:prstGeom prst="roundRect">
            <a:avLst>
              <a:gd name="adj" fmla="val 50000"/>
            </a:avLst>
          </a:prstGeom>
          <a:solidFill>
            <a:schemeClr val="bg1"/>
          </a:solidFill>
          <a:ln>
            <a:solidFill>
              <a:schemeClr val="tx1">
                <a:lumMod val="50000"/>
                <a:lumOff val="50000"/>
                <a:alpha val="2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Oval 16">
            <a:extLst>
              <a:ext uri="{FF2B5EF4-FFF2-40B4-BE49-F238E27FC236}">
                <a16:creationId xmlns:a16="http://schemas.microsoft.com/office/drawing/2014/main" id="{43471B80-A9BB-44E2-85DC-8D87CD64E4EF}"/>
              </a:ext>
            </a:extLst>
          </p:cNvPr>
          <p:cNvSpPr/>
          <p:nvPr/>
        </p:nvSpPr>
        <p:spPr>
          <a:xfrm>
            <a:off x="1163650" y="5018731"/>
            <a:ext cx="470392" cy="470392"/>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思源黑体 CN Bold" panose="020B0800000000000000" pitchFamily="34" charset="-122"/>
                <a:ea typeface="思源黑体 CN Bold" panose="020B0800000000000000" pitchFamily="34" charset="-122"/>
                <a:cs typeface="+mn-ea"/>
                <a:sym typeface="+mn-lt"/>
              </a:rPr>
              <a:t>5</a:t>
            </a:r>
            <a:endParaRPr lang="en-US" sz="2000" dirty="0">
              <a:latin typeface="思源黑体 CN Bold" panose="020B0800000000000000" pitchFamily="34" charset="-122"/>
              <a:ea typeface="思源黑体 CN Bold" panose="020B0800000000000000" pitchFamily="34" charset="-122"/>
              <a:cs typeface="+mn-ea"/>
              <a:sym typeface="+mn-lt"/>
            </a:endParaRPr>
          </a:p>
        </p:txBody>
      </p:sp>
      <p:sp>
        <p:nvSpPr>
          <p:cNvPr id="174" name="文本框 173">
            <a:extLst>
              <a:ext uri="{FF2B5EF4-FFF2-40B4-BE49-F238E27FC236}">
                <a16:creationId xmlns:a16="http://schemas.microsoft.com/office/drawing/2014/main" id="{87965D68-0AFF-45DA-B14B-C8C307F62FA9}"/>
              </a:ext>
            </a:extLst>
          </p:cNvPr>
          <p:cNvSpPr txBox="1"/>
          <p:nvPr/>
        </p:nvSpPr>
        <p:spPr>
          <a:xfrm>
            <a:off x="1707920" y="5100035"/>
            <a:ext cx="3104712" cy="369332"/>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ea typeface="思源黑体 CN Bold"/>
                <a:cs typeface="Arial" panose="020B0604020202020204" pitchFamily="34" charset="0"/>
              </a:rPr>
              <a:t>Kết</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quả</a:t>
            </a:r>
            <a:endParaRPr kumimoji="0" lang="zh-CN" altLang="en-US" b="0" i="0" u="none" strike="noStrike" kern="1200" cap="none" spc="0" normalizeH="0" baseline="0" noProof="0" dirty="0">
              <a:ln>
                <a:noFill/>
              </a:ln>
              <a:effectLst/>
              <a:uLnTx/>
              <a:uFillTx/>
              <a:latin typeface="Arial" panose="020B0604020202020204" pitchFamily="34" charset="0"/>
              <a:ea typeface="思源黑体 CN Bold"/>
              <a:cs typeface="Arial" panose="020B0604020202020204" pitchFamily="34" charset="0"/>
            </a:endParaRPr>
          </a:p>
        </p:txBody>
      </p:sp>
      <p:sp>
        <p:nvSpPr>
          <p:cNvPr id="175" name="矩形: 圆角 174">
            <a:extLst>
              <a:ext uri="{FF2B5EF4-FFF2-40B4-BE49-F238E27FC236}">
                <a16:creationId xmlns:a16="http://schemas.microsoft.com/office/drawing/2014/main" id="{E57A3F0C-52CF-4E12-9A87-D435877FB6D0}"/>
              </a:ext>
            </a:extLst>
          </p:cNvPr>
          <p:cNvSpPr/>
          <p:nvPr/>
        </p:nvSpPr>
        <p:spPr>
          <a:xfrm>
            <a:off x="1081617" y="5684236"/>
            <a:ext cx="5083214" cy="586346"/>
          </a:xfrm>
          <a:prstGeom prst="roundRect">
            <a:avLst>
              <a:gd name="adj" fmla="val 50000"/>
            </a:avLst>
          </a:prstGeom>
          <a:solidFill>
            <a:schemeClr val="bg1"/>
          </a:solidFill>
          <a:ln>
            <a:solidFill>
              <a:schemeClr val="tx1">
                <a:lumMod val="50000"/>
                <a:lumOff val="50000"/>
                <a:alpha val="2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Oval 16">
            <a:extLst>
              <a:ext uri="{FF2B5EF4-FFF2-40B4-BE49-F238E27FC236}">
                <a16:creationId xmlns:a16="http://schemas.microsoft.com/office/drawing/2014/main" id="{40DB26ED-5009-4174-9AE9-3ABAC5633AD2}"/>
              </a:ext>
            </a:extLst>
          </p:cNvPr>
          <p:cNvSpPr/>
          <p:nvPr/>
        </p:nvSpPr>
        <p:spPr>
          <a:xfrm>
            <a:off x="1163650" y="5742216"/>
            <a:ext cx="470392" cy="470392"/>
          </a:xfrm>
          <a:prstGeom prst="ellipse">
            <a:avLst/>
          </a:prstGeom>
          <a:gradFill>
            <a:gsLst>
              <a:gs pos="10000">
                <a:schemeClr val="accent1"/>
              </a:gs>
              <a:gs pos="100000">
                <a:schemeClr val="accent2"/>
              </a:gs>
            </a:gsLst>
            <a:lin ang="18900000" scaled="1"/>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思源黑体 CN Bold" panose="020B0800000000000000" pitchFamily="34" charset="-122"/>
                <a:ea typeface="思源黑体 CN Bold" panose="020B0800000000000000" pitchFamily="34" charset="-122"/>
                <a:cs typeface="+mn-ea"/>
                <a:sym typeface="+mn-lt"/>
              </a:rPr>
              <a:t>6</a:t>
            </a:r>
            <a:endParaRPr lang="en-US" sz="2000" dirty="0">
              <a:latin typeface="思源黑体 CN Bold" panose="020B0800000000000000" pitchFamily="34" charset="-122"/>
              <a:ea typeface="思源黑体 CN Bold" panose="020B0800000000000000" pitchFamily="34" charset="-122"/>
              <a:cs typeface="+mn-ea"/>
              <a:sym typeface="+mn-lt"/>
            </a:endParaRPr>
          </a:p>
        </p:txBody>
      </p:sp>
      <p:sp>
        <p:nvSpPr>
          <p:cNvPr id="177" name="文本框 176">
            <a:extLst>
              <a:ext uri="{FF2B5EF4-FFF2-40B4-BE49-F238E27FC236}">
                <a16:creationId xmlns:a16="http://schemas.microsoft.com/office/drawing/2014/main" id="{7C88EDBB-FFF5-4A07-BE27-FA278A29DC6E}"/>
              </a:ext>
            </a:extLst>
          </p:cNvPr>
          <p:cNvSpPr txBox="1"/>
          <p:nvPr/>
        </p:nvSpPr>
        <p:spPr>
          <a:xfrm>
            <a:off x="1707920" y="5823520"/>
            <a:ext cx="3104712" cy="369332"/>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ea typeface="思源黑体 CN Bold"/>
                <a:cs typeface="Arial" panose="020B0604020202020204" pitchFamily="34" charset="0"/>
              </a:rPr>
              <a:t>Kết</a:t>
            </a:r>
            <a:r>
              <a:rPr lang="en-US" altLang="zh-CN" dirty="0">
                <a:latin typeface="Arial" panose="020B0604020202020204" pitchFamily="34" charset="0"/>
                <a:ea typeface="思源黑体 CN Bold"/>
                <a:cs typeface="Arial" panose="020B0604020202020204" pitchFamily="34" charset="0"/>
              </a:rPr>
              <a:t> </a:t>
            </a:r>
            <a:r>
              <a:rPr lang="en-US" altLang="zh-CN" dirty="0" err="1">
                <a:latin typeface="Arial" panose="020B0604020202020204" pitchFamily="34" charset="0"/>
                <a:ea typeface="思源黑体 CN Bold"/>
                <a:cs typeface="Arial" panose="020B0604020202020204" pitchFamily="34" charset="0"/>
              </a:rPr>
              <a:t>luận</a:t>
            </a:r>
            <a:endParaRPr kumimoji="0" lang="zh-CN" altLang="en-US" b="0" i="0" u="none" strike="noStrike" kern="1200" cap="none" spc="0" normalizeH="0" baseline="0" noProof="0" dirty="0">
              <a:ln>
                <a:noFill/>
              </a:ln>
              <a:effectLst/>
              <a:uLnTx/>
              <a:uFillTx/>
              <a:latin typeface="Arial" panose="020B0604020202020204" pitchFamily="34" charset="0"/>
              <a:ea typeface="思源黑体 CN Bold"/>
              <a:cs typeface="Arial" panose="020B0604020202020204" pitchFamily="34" charset="0"/>
            </a:endParaRPr>
          </a:p>
        </p:txBody>
      </p:sp>
    </p:spTree>
    <p:extLst>
      <p:ext uri="{BB962C8B-B14F-4D97-AF65-F5344CB8AC3E}">
        <p14:creationId xmlns:p14="http://schemas.microsoft.com/office/powerpoint/2010/main" val="33669413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fill="hold"/>
                                        <p:tgtEl>
                                          <p:spTgt spid="140"/>
                                        </p:tgtEl>
                                        <p:attrNameLst>
                                          <p:attrName>ppt_x</p:attrName>
                                        </p:attrNameLst>
                                      </p:cBhvr>
                                      <p:tavLst>
                                        <p:tav tm="0">
                                          <p:val>
                                            <p:strVal val="#ppt_x"/>
                                          </p:val>
                                        </p:tav>
                                        <p:tav tm="100000">
                                          <p:val>
                                            <p:strVal val="#ppt_x"/>
                                          </p:val>
                                        </p:tav>
                                      </p:tavLst>
                                    </p:anim>
                                    <p:anim calcmode="lin" valueType="num">
                                      <p:cBhvr additive="base">
                                        <p:cTn id="20" dur="500" fill="hold"/>
                                        <p:tgtEl>
                                          <p:spTgt spid="14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anim calcmode="lin" valueType="num">
                                      <p:cBhvr additive="base">
                                        <p:cTn id="23" dur="500" fill="hold"/>
                                        <p:tgtEl>
                                          <p:spTgt spid="141"/>
                                        </p:tgtEl>
                                        <p:attrNameLst>
                                          <p:attrName>ppt_x</p:attrName>
                                        </p:attrNameLst>
                                      </p:cBhvr>
                                      <p:tavLst>
                                        <p:tav tm="0">
                                          <p:val>
                                            <p:strVal val="#ppt_x"/>
                                          </p:val>
                                        </p:tav>
                                        <p:tav tm="100000">
                                          <p:val>
                                            <p:strVal val="#ppt_x"/>
                                          </p:val>
                                        </p:tav>
                                      </p:tavLst>
                                    </p:anim>
                                    <p:anim calcmode="lin" valueType="num">
                                      <p:cBhvr additive="base">
                                        <p:cTn id="24" dur="500" fill="hold"/>
                                        <p:tgtEl>
                                          <p:spTgt spid="14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2"/>
                                        </p:tgtEl>
                                        <p:attrNameLst>
                                          <p:attrName>style.visibility</p:attrName>
                                        </p:attrNameLst>
                                      </p:cBhvr>
                                      <p:to>
                                        <p:strVal val="visible"/>
                                      </p:to>
                                    </p:set>
                                    <p:anim calcmode="lin" valueType="num">
                                      <p:cBhvr additive="base">
                                        <p:cTn id="27" dur="500" fill="hold"/>
                                        <p:tgtEl>
                                          <p:spTgt spid="142"/>
                                        </p:tgtEl>
                                        <p:attrNameLst>
                                          <p:attrName>ppt_x</p:attrName>
                                        </p:attrNameLst>
                                      </p:cBhvr>
                                      <p:tavLst>
                                        <p:tav tm="0">
                                          <p:val>
                                            <p:strVal val="#ppt_x"/>
                                          </p:val>
                                        </p:tav>
                                        <p:tav tm="100000">
                                          <p:val>
                                            <p:strVal val="#ppt_x"/>
                                          </p:val>
                                        </p:tav>
                                      </p:tavLst>
                                    </p:anim>
                                    <p:anim calcmode="lin" valueType="num">
                                      <p:cBhvr additive="base">
                                        <p:cTn id="28" dur="500" fill="hold"/>
                                        <p:tgtEl>
                                          <p:spTgt spid="14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3"/>
                                        </p:tgtEl>
                                        <p:attrNameLst>
                                          <p:attrName>style.visibility</p:attrName>
                                        </p:attrNameLst>
                                      </p:cBhvr>
                                      <p:to>
                                        <p:strVal val="visible"/>
                                      </p:to>
                                    </p:set>
                                    <p:anim calcmode="lin" valueType="num">
                                      <p:cBhvr additive="base">
                                        <p:cTn id="31" dur="500" fill="hold"/>
                                        <p:tgtEl>
                                          <p:spTgt spid="163"/>
                                        </p:tgtEl>
                                        <p:attrNameLst>
                                          <p:attrName>ppt_x</p:attrName>
                                        </p:attrNameLst>
                                      </p:cBhvr>
                                      <p:tavLst>
                                        <p:tav tm="0">
                                          <p:val>
                                            <p:strVal val="#ppt_x"/>
                                          </p:val>
                                        </p:tav>
                                        <p:tav tm="100000">
                                          <p:val>
                                            <p:strVal val="#ppt_x"/>
                                          </p:val>
                                        </p:tav>
                                      </p:tavLst>
                                    </p:anim>
                                    <p:anim calcmode="lin" valueType="num">
                                      <p:cBhvr additive="base">
                                        <p:cTn id="32" dur="500" fill="hold"/>
                                        <p:tgtEl>
                                          <p:spTgt spid="16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4"/>
                                        </p:tgtEl>
                                        <p:attrNameLst>
                                          <p:attrName>style.visibility</p:attrName>
                                        </p:attrNameLst>
                                      </p:cBhvr>
                                      <p:to>
                                        <p:strVal val="visible"/>
                                      </p:to>
                                    </p:set>
                                    <p:anim calcmode="lin" valueType="num">
                                      <p:cBhvr additive="base">
                                        <p:cTn id="35" dur="500" fill="hold"/>
                                        <p:tgtEl>
                                          <p:spTgt spid="164"/>
                                        </p:tgtEl>
                                        <p:attrNameLst>
                                          <p:attrName>ppt_x</p:attrName>
                                        </p:attrNameLst>
                                      </p:cBhvr>
                                      <p:tavLst>
                                        <p:tav tm="0">
                                          <p:val>
                                            <p:strVal val="#ppt_x"/>
                                          </p:val>
                                        </p:tav>
                                        <p:tav tm="100000">
                                          <p:val>
                                            <p:strVal val="#ppt_x"/>
                                          </p:val>
                                        </p:tav>
                                      </p:tavLst>
                                    </p:anim>
                                    <p:anim calcmode="lin" valueType="num">
                                      <p:cBhvr additive="base">
                                        <p:cTn id="36" dur="500" fill="hold"/>
                                        <p:tgtEl>
                                          <p:spTgt spid="16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anim calcmode="lin" valueType="num">
                                      <p:cBhvr additive="base">
                                        <p:cTn id="39" dur="500" fill="hold"/>
                                        <p:tgtEl>
                                          <p:spTgt spid="165"/>
                                        </p:tgtEl>
                                        <p:attrNameLst>
                                          <p:attrName>ppt_x</p:attrName>
                                        </p:attrNameLst>
                                      </p:cBhvr>
                                      <p:tavLst>
                                        <p:tav tm="0">
                                          <p:val>
                                            <p:strVal val="#ppt_x"/>
                                          </p:val>
                                        </p:tav>
                                        <p:tav tm="100000">
                                          <p:val>
                                            <p:strVal val="#ppt_x"/>
                                          </p:val>
                                        </p:tav>
                                      </p:tavLst>
                                    </p:anim>
                                    <p:anim calcmode="lin" valueType="num">
                                      <p:cBhvr additive="base">
                                        <p:cTn id="40" dur="500" fill="hold"/>
                                        <p:tgtEl>
                                          <p:spTgt spid="16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6"/>
                                        </p:tgtEl>
                                        <p:attrNameLst>
                                          <p:attrName>style.visibility</p:attrName>
                                        </p:attrNameLst>
                                      </p:cBhvr>
                                      <p:to>
                                        <p:strVal val="visible"/>
                                      </p:to>
                                    </p:set>
                                    <p:anim calcmode="lin" valueType="num">
                                      <p:cBhvr additive="base">
                                        <p:cTn id="43" dur="500" fill="hold"/>
                                        <p:tgtEl>
                                          <p:spTgt spid="166"/>
                                        </p:tgtEl>
                                        <p:attrNameLst>
                                          <p:attrName>ppt_x</p:attrName>
                                        </p:attrNameLst>
                                      </p:cBhvr>
                                      <p:tavLst>
                                        <p:tav tm="0">
                                          <p:val>
                                            <p:strVal val="#ppt_x"/>
                                          </p:val>
                                        </p:tav>
                                        <p:tav tm="100000">
                                          <p:val>
                                            <p:strVal val="#ppt_x"/>
                                          </p:val>
                                        </p:tav>
                                      </p:tavLst>
                                    </p:anim>
                                    <p:anim calcmode="lin" valueType="num">
                                      <p:cBhvr additive="base">
                                        <p:cTn id="44" dur="500" fill="hold"/>
                                        <p:tgtEl>
                                          <p:spTgt spid="16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7"/>
                                        </p:tgtEl>
                                        <p:attrNameLst>
                                          <p:attrName>style.visibility</p:attrName>
                                        </p:attrNameLst>
                                      </p:cBhvr>
                                      <p:to>
                                        <p:strVal val="visible"/>
                                      </p:to>
                                    </p:set>
                                    <p:anim calcmode="lin" valueType="num">
                                      <p:cBhvr additive="base">
                                        <p:cTn id="47" dur="500" fill="hold"/>
                                        <p:tgtEl>
                                          <p:spTgt spid="167"/>
                                        </p:tgtEl>
                                        <p:attrNameLst>
                                          <p:attrName>ppt_x</p:attrName>
                                        </p:attrNameLst>
                                      </p:cBhvr>
                                      <p:tavLst>
                                        <p:tav tm="0">
                                          <p:val>
                                            <p:strVal val="#ppt_x"/>
                                          </p:val>
                                        </p:tav>
                                        <p:tav tm="100000">
                                          <p:val>
                                            <p:strVal val="#ppt_x"/>
                                          </p:val>
                                        </p:tav>
                                      </p:tavLst>
                                    </p:anim>
                                    <p:anim calcmode="lin" valueType="num">
                                      <p:cBhvr additive="base">
                                        <p:cTn id="48" dur="500" fill="hold"/>
                                        <p:tgtEl>
                                          <p:spTgt spid="16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8"/>
                                        </p:tgtEl>
                                        <p:attrNameLst>
                                          <p:attrName>style.visibility</p:attrName>
                                        </p:attrNameLst>
                                      </p:cBhvr>
                                      <p:to>
                                        <p:strVal val="visible"/>
                                      </p:to>
                                    </p:set>
                                    <p:anim calcmode="lin" valueType="num">
                                      <p:cBhvr additive="base">
                                        <p:cTn id="51" dur="500" fill="hold"/>
                                        <p:tgtEl>
                                          <p:spTgt spid="168"/>
                                        </p:tgtEl>
                                        <p:attrNameLst>
                                          <p:attrName>ppt_x</p:attrName>
                                        </p:attrNameLst>
                                      </p:cBhvr>
                                      <p:tavLst>
                                        <p:tav tm="0">
                                          <p:val>
                                            <p:strVal val="#ppt_x"/>
                                          </p:val>
                                        </p:tav>
                                        <p:tav tm="100000">
                                          <p:val>
                                            <p:strVal val="#ppt_x"/>
                                          </p:val>
                                        </p:tav>
                                      </p:tavLst>
                                    </p:anim>
                                    <p:anim calcmode="lin" valueType="num">
                                      <p:cBhvr additive="base">
                                        <p:cTn id="52" dur="500" fill="hold"/>
                                        <p:tgtEl>
                                          <p:spTgt spid="16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9"/>
                                        </p:tgtEl>
                                        <p:attrNameLst>
                                          <p:attrName>style.visibility</p:attrName>
                                        </p:attrNameLst>
                                      </p:cBhvr>
                                      <p:to>
                                        <p:strVal val="visible"/>
                                      </p:to>
                                    </p:set>
                                    <p:anim calcmode="lin" valueType="num">
                                      <p:cBhvr additive="base">
                                        <p:cTn id="55" dur="500" fill="hold"/>
                                        <p:tgtEl>
                                          <p:spTgt spid="169"/>
                                        </p:tgtEl>
                                        <p:attrNameLst>
                                          <p:attrName>ppt_x</p:attrName>
                                        </p:attrNameLst>
                                      </p:cBhvr>
                                      <p:tavLst>
                                        <p:tav tm="0">
                                          <p:val>
                                            <p:strVal val="#ppt_x"/>
                                          </p:val>
                                        </p:tav>
                                        <p:tav tm="100000">
                                          <p:val>
                                            <p:strVal val="#ppt_x"/>
                                          </p:val>
                                        </p:tav>
                                      </p:tavLst>
                                    </p:anim>
                                    <p:anim calcmode="lin" valueType="num">
                                      <p:cBhvr additive="base">
                                        <p:cTn id="56" dur="500" fill="hold"/>
                                        <p:tgtEl>
                                          <p:spTgt spid="16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0"/>
                                        </p:tgtEl>
                                        <p:attrNameLst>
                                          <p:attrName>style.visibility</p:attrName>
                                        </p:attrNameLst>
                                      </p:cBhvr>
                                      <p:to>
                                        <p:strVal val="visible"/>
                                      </p:to>
                                    </p:set>
                                    <p:anim calcmode="lin" valueType="num">
                                      <p:cBhvr additive="base">
                                        <p:cTn id="59" dur="500" fill="hold"/>
                                        <p:tgtEl>
                                          <p:spTgt spid="170"/>
                                        </p:tgtEl>
                                        <p:attrNameLst>
                                          <p:attrName>ppt_x</p:attrName>
                                        </p:attrNameLst>
                                      </p:cBhvr>
                                      <p:tavLst>
                                        <p:tav tm="0">
                                          <p:val>
                                            <p:strVal val="#ppt_x"/>
                                          </p:val>
                                        </p:tav>
                                        <p:tav tm="100000">
                                          <p:val>
                                            <p:strVal val="#ppt_x"/>
                                          </p:val>
                                        </p:tav>
                                      </p:tavLst>
                                    </p:anim>
                                    <p:anim calcmode="lin" valueType="num">
                                      <p:cBhvr additive="base">
                                        <p:cTn id="60" dur="500" fill="hold"/>
                                        <p:tgtEl>
                                          <p:spTgt spid="17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1"/>
                                        </p:tgtEl>
                                        <p:attrNameLst>
                                          <p:attrName>style.visibility</p:attrName>
                                        </p:attrNameLst>
                                      </p:cBhvr>
                                      <p:to>
                                        <p:strVal val="visible"/>
                                      </p:to>
                                    </p:set>
                                    <p:anim calcmode="lin" valueType="num">
                                      <p:cBhvr additive="base">
                                        <p:cTn id="63" dur="500" fill="hold"/>
                                        <p:tgtEl>
                                          <p:spTgt spid="171"/>
                                        </p:tgtEl>
                                        <p:attrNameLst>
                                          <p:attrName>ppt_x</p:attrName>
                                        </p:attrNameLst>
                                      </p:cBhvr>
                                      <p:tavLst>
                                        <p:tav tm="0">
                                          <p:val>
                                            <p:strVal val="#ppt_x"/>
                                          </p:val>
                                        </p:tav>
                                        <p:tav tm="100000">
                                          <p:val>
                                            <p:strVal val="#ppt_x"/>
                                          </p:val>
                                        </p:tav>
                                      </p:tavLst>
                                    </p:anim>
                                    <p:anim calcmode="lin" valueType="num">
                                      <p:cBhvr additive="base">
                                        <p:cTn id="64" dur="500" fill="hold"/>
                                        <p:tgtEl>
                                          <p:spTgt spid="17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2"/>
                                        </p:tgtEl>
                                        <p:attrNameLst>
                                          <p:attrName>style.visibility</p:attrName>
                                        </p:attrNameLst>
                                      </p:cBhvr>
                                      <p:to>
                                        <p:strVal val="visible"/>
                                      </p:to>
                                    </p:set>
                                    <p:anim calcmode="lin" valueType="num">
                                      <p:cBhvr additive="base">
                                        <p:cTn id="67" dur="500" fill="hold"/>
                                        <p:tgtEl>
                                          <p:spTgt spid="172"/>
                                        </p:tgtEl>
                                        <p:attrNameLst>
                                          <p:attrName>ppt_x</p:attrName>
                                        </p:attrNameLst>
                                      </p:cBhvr>
                                      <p:tavLst>
                                        <p:tav tm="0">
                                          <p:val>
                                            <p:strVal val="#ppt_x"/>
                                          </p:val>
                                        </p:tav>
                                        <p:tav tm="100000">
                                          <p:val>
                                            <p:strVal val="#ppt_x"/>
                                          </p:val>
                                        </p:tav>
                                      </p:tavLst>
                                    </p:anim>
                                    <p:anim calcmode="lin" valueType="num">
                                      <p:cBhvr additive="base">
                                        <p:cTn id="68" dur="500" fill="hold"/>
                                        <p:tgtEl>
                                          <p:spTgt spid="17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3"/>
                                        </p:tgtEl>
                                        <p:attrNameLst>
                                          <p:attrName>style.visibility</p:attrName>
                                        </p:attrNameLst>
                                      </p:cBhvr>
                                      <p:to>
                                        <p:strVal val="visible"/>
                                      </p:to>
                                    </p:set>
                                    <p:anim calcmode="lin" valueType="num">
                                      <p:cBhvr additive="base">
                                        <p:cTn id="71" dur="500" fill="hold"/>
                                        <p:tgtEl>
                                          <p:spTgt spid="173"/>
                                        </p:tgtEl>
                                        <p:attrNameLst>
                                          <p:attrName>ppt_x</p:attrName>
                                        </p:attrNameLst>
                                      </p:cBhvr>
                                      <p:tavLst>
                                        <p:tav tm="0">
                                          <p:val>
                                            <p:strVal val="#ppt_x"/>
                                          </p:val>
                                        </p:tav>
                                        <p:tav tm="100000">
                                          <p:val>
                                            <p:strVal val="#ppt_x"/>
                                          </p:val>
                                        </p:tav>
                                      </p:tavLst>
                                    </p:anim>
                                    <p:anim calcmode="lin" valueType="num">
                                      <p:cBhvr additive="base">
                                        <p:cTn id="72" dur="500" fill="hold"/>
                                        <p:tgtEl>
                                          <p:spTgt spid="17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4"/>
                                        </p:tgtEl>
                                        <p:attrNameLst>
                                          <p:attrName>style.visibility</p:attrName>
                                        </p:attrNameLst>
                                      </p:cBhvr>
                                      <p:to>
                                        <p:strVal val="visible"/>
                                      </p:to>
                                    </p:set>
                                    <p:anim calcmode="lin" valueType="num">
                                      <p:cBhvr additive="base">
                                        <p:cTn id="75" dur="500" fill="hold"/>
                                        <p:tgtEl>
                                          <p:spTgt spid="174"/>
                                        </p:tgtEl>
                                        <p:attrNameLst>
                                          <p:attrName>ppt_x</p:attrName>
                                        </p:attrNameLst>
                                      </p:cBhvr>
                                      <p:tavLst>
                                        <p:tav tm="0">
                                          <p:val>
                                            <p:strVal val="#ppt_x"/>
                                          </p:val>
                                        </p:tav>
                                        <p:tav tm="100000">
                                          <p:val>
                                            <p:strVal val="#ppt_x"/>
                                          </p:val>
                                        </p:tav>
                                      </p:tavLst>
                                    </p:anim>
                                    <p:anim calcmode="lin" valueType="num">
                                      <p:cBhvr additive="base">
                                        <p:cTn id="76" dur="500" fill="hold"/>
                                        <p:tgtEl>
                                          <p:spTgt spid="17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75"/>
                                        </p:tgtEl>
                                        <p:attrNameLst>
                                          <p:attrName>style.visibility</p:attrName>
                                        </p:attrNameLst>
                                      </p:cBhvr>
                                      <p:to>
                                        <p:strVal val="visible"/>
                                      </p:to>
                                    </p:set>
                                    <p:anim calcmode="lin" valueType="num">
                                      <p:cBhvr additive="base">
                                        <p:cTn id="79" dur="500" fill="hold"/>
                                        <p:tgtEl>
                                          <p:spTgt spid="175"/>
                                        </p:tgtEl>
                                        <p:attrNameLst>
                                          <p:attrName>ppt_x</p:attrName>
                                        </p:attrNameLst>
                                      </p:cBhvr>
                                      <p:tavLst>
                                        <p:tav tm="0">
                                          <p:val>
                                            <p:strVal val="#ppt_x"/>
                                          </p:val>
                                        </p:tav>
                                        <p:tav tm="100000">
                                          <p:val>
                                            <p:strVal val="#ppt_x"/>
                                          </p:val>
                                        </p:tav>
                                      </p:tavLst>
                                    </p:anim>
                                    <p:anim calcmode="lin" valueType="num">
                                      <p:cBhvr additive="base">
                                        <p:cTn id="80" dur="500" fill="hold"/>
                                        <p:tgtEl>
                                          <p:spTgt spid="17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76"/>
                                        </p:tgtEl>
                                        <p:attrNameLst>
                                          <p:attrName>style.visibility</p:attrName>
                                        </p:attrNameLst>
                                      </p:cBhvr>
                                      <p:to>
                                        <p:strVal val="visible"/>
                                      </p:to>
                                    </p:set>
                                    <p:anim calcmode="lin" valueType="num">
                                      <p:cBhvr additive="base">
                                        <p:cTn id="83" dur="500" fill="hold"/>
                                        <p:tgtEl>
                                          <p:spTgt spid="176"/>
                                        </p:tgtEl>
                                        <p:attrNameLst>
                                          <p:attrName>ppt_x</p:attrName>
                                        </p:attrNameLst>
                                      </p:cBhvr>
                                      <p:tavLst>
                                        <p:tav tm="0">
                                          <p:val>
                                            <p:strVal val="#ppt_x"/>
                                          </p:val>
                                        </p:tav>
                                        <p:tav tm="100000">
                                          <p:val>
                                            <p:strVal val="#ppt_x"/>
                                          </p:val>
                                        </p:tav>
                                      </p:tavLst>
                                    </p:anim>
                                    <p:anim calcmode="lin" valueType="num">
                                      <p:cBhvr additive="base">
                                        <p:cTn id="84" dur="500" fill="hold"/>
                                        <p:tgtEl>
                                          <p:spTgt spid="17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77"/>
                                        </p:tgtEl>
                                        <p:attrNameLst>
                                          <p:attrName>style.visibility</p:attrName>
                                        </p:attrNameLst>
                                      </p:cBhvr>
                                      <p:to>
                                        <p:strVal val="visible"/>
                                      </p:to>
                                    </p:set>
                                    <p:anim calcmode="lin" valueType="num">
                                      <p:cBhvr additive="base">
                                        <p:cTn id="87" dur="500" fill="hold"/>
                                        <p:tgtEl>
                                          <p:spTgt spid="177"/>
                                        </p:tgtEl>
                                        <p:attrNameLst>
                                          <p:attrName>ppt_x</p:attrName>
                                        </p:attrNameLst>
                                      </p:cBhvr>
                                      <p:tavLst>
                                        <p:tav tm="0">
                                          <p:val>
                                            <p:strVal val="#ppt_x"/>
                                          </p:val>
                                        </p:tav>
                                        <p:tav tm="100000">
                                          <p:val>
                                            <p:strVal val="#ppt_x"/>
                                          </p:val>
                                        </p:tav>
                                      </p:tavLst>
                                    </p:anim>
                                    <p:anim calcmode="lin" valueType="num">
                                      <p:cBhvr additive="base">
                                        <p:cTn id="8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1" grpId="0" animBg="1"/>
      <p:bldP spid="142" grpId="0" animBg="1"/>
      <p:bldP spid="163" grpId="0" animBg="1"/>
      <p:bldP spid="164" grpId="0" animBg="1"/>
      <p:bldP spid="165" grpId="0"/>
      <p:bldP spid="166" grpId="0" animBg="1"/>
      <p:bldP spid="167" grpId="0" animBg="1"/>
      <p:bldP spid="168" grpId="0"/>
      <p:bldP spid="169" grpId="0" animBg="1"/>
      <p:bldP spid="170" grpId="0" animBg="1"/>
      <p:bldP spid="171" grpId="0"/>
      <p:bldP spid="172" grpId="0" animBg="1"/>
      <p:bldP spid="173" grpId="0" animBg="1"/>
      <p:bldP spid="174" grpId="0"/>
      <p:bldP spid="175" grpId="0" animBg="1"/>
      <p:bldP spid="176" grpId="0" animBg="1"/>
      <p:bldP spid="1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52">
            <a:extLst>
              <a:ext uri="{FF2B5EF4-FFF2-40B4-BE49-F238E27FC236}">
                <a16:creationId xmlns:a16="http://schemas.microsoft.com/office/drawing/2014/main" id="{3B661569-2A24-4FF7-AC2F-D1183089A5C9}"/>
              </a:ext>
            </a:extLst>
          </p:cNvPr>
          <p:cNvSpPr txBox="1"/>
          <p:nvPr/>
        </p:nvSpPr>
        <p:spPr>
          <a:xfrm>
            <a:off x="4553865" y="962630"/>
            <a:ext cx="5025691" cy="1754326"/>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altLang="zh-CN" sz="5400" dirty="0">
                <a:solidFill>
                  <a:schemeClr val="tx1">
                    <a:lumMod val="75000"/>
                    <a:lumOff val="25000"/>
                  </a:schemeClr>
                </a:solidFill>
                <a:latin typeface="Oswald Bold" panose="020B0604020202020204" charset="0"/>
                <a:ea typeface="思源黑体 CN Bold"/>
              </a:rPr>
              <a:t>PHẦN 3</a:t>
            </a:r>
            <a:endParaRPr kumimoji="0" lang="zh-CN" altLang="en-US"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p:txBody>
      </p:sp>
      <p:grpSp>
        <p:nvGrpSpPr>
          <p:cNvPr id="19"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20"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2" name="矩形 257">
            <a:extLst>
              <a:ext uri="{FF2B5EF4-FFF2-40B4-BE49-F238E27FC236}">
                <a16:creationId xmlns:a16="http://schemas.microsoft.com/office/drawing/2014/main" id="{CEDDE4AA-F2CB-4B6F-9E1F-A82CA4643D79}"/>
              </a:ext>
            </a:extLst>
          </p:cNvPr>
          <p:cNvSpPr/>
          <p:nvPr/>
        </p:nvSpPr>
        <p:spPr>
          <a:xfrm>
            <a:off x="4553865" y="2969845"/>
            <a:ext cx="413012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latin typeface="Oswald Bold" panose="020B0604020202020204" charset="0"/>
                <a:cs typeface="+mn-ea"/>
                <a:sym typeface="+mn-lt"/>
              </a:rPr>
              <a:t>TIỀN XỬ LÝ DỮ LIỆU</a:t>
            </a:r>
            <a:endParaRPr kumimoji="0" lang="en-US" altLang="zh-CN" sz="2000" b="0" i="0" u="none" strike="noStrike" kern="1200" cap="none" spc="0" normalizeH="0" baseline="0" noProof="0" dirty="0">
              <a:ln>
                <a:noFill/>
              </a:ln>
              <a:effectLst/>
              <a:uLnTx/>
              <a:uFillTx/>
              <a:latin typeface="Oswald Bold" panose="020B0604020202020204" charset="0"/>
              <a:cs typeface="+mn-ea"/>
              <a:sym typeface="+mn-lt"/>
            </a:endParaRPr>
          </a:p>
        </p:txBody>
      </p:sp>
    </p:spTree>
    <p:extLst>
      <p:ext uri="{BB962C8B-B14F-4D97-AF65-F5344CB8AC3E}">
        <p14:creationId xmlns:p14="http://schemas.microsoft.com/office/powerpoint/2010/main" val="2429780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153BC2-6B58-44C6-BC58-C2DEC1A4E30E}"/>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2">
            <a:extLst>
              <a:ext uri="{FF2B5EF4-FFF2-40B4-BE49-F238E27FC236}">
                <a16:creationId xmlns:a16="http://schemas.microsoft.com/office/drawing/2014/main" id="{C8D5AE67-EF0B-4084-9395-5B2250C6442F}"/>
              </a:ext>
            </a:extLst>
          </p:cNvPr>
          <p:cNvSpPr txBox="1"/>
          <p:nvPr/>
        </p:nvSpPr>
        <p:spPr>
          <a:xfrm>
            <a:off x="1166150" y="126777"/>
            <a:ext cx="5041224"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dirty="0" err="1">
                <a:solidFill>
                  <a:schemeClr val="bg1"/>
                </a:solidFill>
                <a:latin typeface="Oswald Bold"/>
                <a:ea typeface="思源黑体 CN Bold"/>
                <a:cs typeface="Arial" panose="020B0604020202020204" pitchFamily="34" charset="0"/>
              </a:rPr>
              <a:t>Tiền</a:t>
            </a:r>
            <a:r>
              <a:rPr lang="en-US" altLang="zh-CN" sz="3600" dirty="0">
                <a:solidFill>
                  <a:schemeClr val="bg1"/>
                </a:solidFill>
                <a:latin typeface="Oswald Bold"/>
                <a:ea typeface="思源黑体 CN Bold"/>
                <a:cs typeface="Arial" panose="020B0604020202020204" pitchFamily="34" charset="0"/>
              </a:rPr>
              <a:t> </a:t>
            </a:r>
            <a:r>
              <a:rPr lang="en-US" altLang="zh-CN" sz="3600" dirty="0" err="1">
                <a:solidFill>
                  <a:schemeClr val="bg1"/>
                </a:solidFill>
                <a:latin typeface="Oswald Bold"/>
                <a:ea typeface="思源黑体 CN Bold"/>
                <a:cs typeface="Arial" panose="020B0604020202020204" pitchFamily="34" charset="0"/>
              </a:rPr>
              <a:t>xử</a:t>
            </a:r>
            <a:r>
              <a:rPr lang="en-US" altLang="zh-CN" sz="3600" dirty="0">
                <a:solidFill>
                  <a:schemeClr val="bg1"/>
                </a:solidFill>
                <a:latin typeface="Oswald Bold"/>
                <a:ea typeface="思源黑体 CN Bold"/>
                <a:cs typeface="Arial" panose="020B0604020202020204" pitchFamily="34" charset="0"/>
              </a:rPr>
              <a:t> </a:t>
            </a:r>
            <a:r>
              <a:rPr lang="en-US" altLang="zh-CN" sz="3600" dirty="0" err="1">
                <a:solidFill>
                  <a:schemeClr val="bg1"/>
                </a:solidFill>
                <a:latin typeface="Oswald Bold"/>
                <a:ea typeface="思源黑体 CN Bold"/>
                <a:cs typeface="Arial" panose="020B0604020202020204" pitchFamily="34" charset="0"/>
              </a:rPr>
              <a:t>lý</a:t>
            </a:r>
            <a:r>
              <a:rPr lang="en-US" altLang="zh-CN" sz="3600" dirty="0">
                <a:solidFill>
                  <a:schemeClr val="bg1"/>
                </a:solidFill>
                <a:latin typeface="Oswald Bold"/>
                <a:ea typeface="思源黑体 CN Bold"/>
                <a:cs typeface="Arial" panose="020B0604020202020204" pitchFamily="34" charset="0"/>
              </a:rPr>
              <a:t> </a:t>
            </a:r>
            <a:r>
              <a:rPr lang="en-US" altLang="zh-CN" sz="3600" dirty="0" err="1">
                <a:solidFill>
                  <a:schemeClr val="bg1"/>
                </a:solidFill>
                <a:latin typeface="Oswald Bold"/>
                <a:ea typeface="思源黑体 CN Bold"/>
                <a:cs typeface="Arial" panose="020B0604020202020204" pitchFamily="34" charset="0"/>
              </a:rPr>
              <a:t>dữ</a:t>
            </a:r>
            <a:r>
              <a:rPr lang="en-US" altLang="zh-CN" sz="3600" dirty="0">
                <a:solidFill>
                  <a:schemeClr val="bg1"/>
                </a:solidFill>
                <a:latin typeface="Oswald Bold"/>
                <a:ea typeface="思源黑体 CN Bold"/>
                <a:cs typeface="Arial" panose="020B0604020202020204" pitchFamily="34" charset="0"/>
              </a:rPr>
              <a:t> </a:t>
            </a:r>
            <a:r>
              <a:rPr lang="en-US" altLang="zh-CN" sz="3600" dirty="0" err="1">
                <a:solidFill>
                  <a:schemeClr val="bg1"/>
                </a:solidFill>
                <a:latin typeface="Oswald Bold"/>
                <a:ea typeface="思源黑体 CN Bold"/>
                <a:cs typeface="Arial" panose="020B0604020202020204" pitchFamily="34" charset="0"/>
              </a:rPr>
              <a:t>liệu</a:t>
            </a:r>
            <a:endParaRPr kumimoji="0" lang="zh-CN" altLang="en-US" sz="3600" b="0" i="0" u="none" strike="noStrike" kern="1200" cap="none" spc="0" normalizeH="0" baseline="0" noProof="0" dirty="0">
              <a:ln>
                <a:noFill/>
              </a:ln>
              <a:solidFill>
                <a:schemeClr val="bg1"/>
              </a:solidFill>
              <a:effectLst/>
              <a:uLnTx/>
              <a:uFillTx/>
              <a:latin typeface="Oswald Bold"/>
              <a:ea typeface="思源黑体 CN Bold"/>
              <a:cs typeface="Arial" panose="020B0604020202020204" pitchFamily="34" charset="0"/>
            </a:endParaRPr>
          </a:p>
        </p:txBody>
      </p:sp>
      <p:sp>
        <p:nvSpPr>
          <p:cNvPr id="4" name="椭圆 3">
            <a:extLst>
              <a:ext uri="{FF2B5EF4-FFF2-40B4-BE49-F238E27FC236}">
                <a16:creationId xmlns:a16="http://schemas.microsoft.com/office/drawing/2014/main" id="{503EE8DF-570D-4D84-A045-99A2D5F126C3}"/>
              </a:ext>
            </a:extLst>
          </p:cNvPr>
          <p:cNvSpPr/>
          <p:nvPr/>
        </p:nvSpPr>
        <p:spPr>
          <a:xfrm>
            <a:off x="252081" y="111120"/>
            <a:ext cx="661988"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6" name="直接连接符 5">
            <a:extLst>
              <a:ext uri="{FF2B5EF4-FFF2-40B4-BE49-F238E27FC236}">
                <a16:creationId xmlns:a16="http://schemas.microsoft.com/office/drawing/2014/main" id="{3CC48184-9757-4A5A-984A-2ABB16C1B619}"/>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0" y="945946"/>
            <a:ext cx="12191999" cy="5912054"/>
          </a:xfrm>
          <a:prstGeom prst="rect">
            <a:avLst/>
          </a:prstGeom>
        </p:spPr>
      </p:pic>
    </p:spTree>
    <p:extLst>
      <p:ext uri="{BB962C8B-B14F-4D97-AF65-F5344CB8AC3E}">
        <p14:creationId xmlns:p14="http://schemas.microsoft.com/office/powerpoint/2010/main" val="8005178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186"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3.1</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88"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236372" y="111120"/>
            <a:ext cx="4533363"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Làm</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sạch</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dữ</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liệu</a:t>
            </a:r>
            <a:endParaRPr lang="en-US" sz="3600" dirty="0">
              <a:solidFill>
                <a:schemeClr val="bg1"/>
              </a:solidFill>
              <a:latin typeface="Oswald Bold"/>
              <a:cs typeface="Arial" panose="020B0604020202020204" pitchFamily="34" charset="0"/>
            </a:endParaRPr>
          </a:p>
        </p:txBody>
      </p:sp>
      <p:sp>
        <p:nvSpPr>
          <p:cNvPr id="193" name="TextBox 192"/>
          <p:cNvSpPr txBox="1"/>
          <p:nvPr/>
        </p:nvSpPr>
        <p:spPr>
          <a:xfrm>
            <a:off x="0" y="2170104"/>
            <a:ext cx="5942657" cy="2585323"/>
          </a:xfrm>
          <a:prstGeom prst="rect">
            <a:avLst/>
          </a:prstGeom>
          <a:noFill/>
        </p:spPr>
        <p:txBody>
          <a:bodyPr wrap="square" rtlCol="0">
            <a:spAutoFit/>
          </a:bodyPr>
          <a:lstStyle/>
          <a:p>
            <a:pPr>
              <a:lnSpc>
                <a:spcPct val="150000"/>
              </a:lnSpc>
            </a:pPr>
            <a:r>
              <a:rPr lang="vi-VN" dirty="0"/>
              <a:t> Kiểm tra giá trị khuyết thiếu (Handling Missing Values):</a:t>
            </a:r>
          </a:p>
          <a:p>
            <a:pPr marL="285750" indent="-285750">
              <a:lnSpc>
                <a:spcPct val="150000"/>
              </a:lnSpc>
              <a:buFont typeface="Arial" panose="020B0604020202020204" pitchFamily="34" charset="0"/>
              <a:buChar char="•"/>
            </a:pPr>
            <a:r>
              <a:rPr lang="vi-VN" dirty="0"/>
              <a:t>Kiểm tra toàn bộ dataset bằng lệnh df.isnull().sum().</a:t>
            </a:r>
          </a:p>
          <a:p>
            <a:pPr marL="285750" indent="-285750">
              <a:lnSpc>
                <a:spcPct val="150000"/>
              </a:lnSpc>
              <a:buFont typeface="Arial" panose="020B0604020202020204" pitchFamily="34" charset="0"/>
              <a:buChar char="•"/>
            </a:pPr>
            <a:r>
              <a:rPr lang="vi-VN" dirty="0"/>
              <a:t>Kết quả: Bộ dữ liệu sạch hoàn toàn (0 giá trị Null).</a:t>
            </a:r>
          </a:p>
          <a:p>
            <a:pPr marL="285750" indent="-285750">
              <a:lnSpc>
                <a:spcPct val="150000"/>
              </a:lnSpc>
              <a:buFont typeface="Arial" panose="020B0604020202020204" pitchFamily="34" charset="0"/>
              <a:buChar char="•"/>
            </a:pPr>
            <a:r>
              <a:rPr lang="vi-VN" dirty="0"/>
              <a:t>Ý nghĩa: Không cần thực hiện kỹ thuật điền khuyết (Imputation), giúp giữ nguyên độ trung thực của dữ liệu gốc.</a:t>
            </a:r>
          </a:p>
        </p:txBody>
      </p:sp>
      <p:pic>
        <p:nvPicPr>
          <p:cNvPr id="197" name="Picture 196"/>
          <p:cNvPicPr>
            <a:picLocks noChangeAspect="1"/>
          </p:cNvPicPr>
          <p:nvPr/>
        </p:nvPicPr>
        <p:blipFill>
          <a:blip r:embed="rId3"/>
          <a:stretch>
            <a:fillRect/>
          </a:stretch>
        </p:blipFill>
        <p:spPr>
          <a:xfrm>
            <a:off x="7342522" y="1991360"/>
            <a:ext cx="4325737" cy="2942809"/>
          </a:xfrm>
          <a:prstGeom prst="rect">
            <a:avLst/>
          </a:prstGeom>
        </p:spPr>
      </p:pic>
    </p:spTree>
    <p:extLst>
      <p:ext uri="{BB962C8B-B14F-4D97-AF65-F5344CB8AC3E}">
        <p14:creationId xmlns:p14="http://schemas.microsoft.com/office/powerpoint/2010/main" val="28176585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500" fill="hold"/>
                                        <p:tgtEl>
                                          <p:spTgt spid="184"/>
                                        </p:tgtEl>
                                        <p:attrNameLst>
                                          <p:attrName>ppt_x</p:attrName>
                                        </p:attrNameLst>
                                      </p:cBhvr>
                                      <p:tavLst>
                                        <p:tav tm="0">
                                          <p:val>
                                            <p:strVal val="#ppt_x"/>
                                          </p:val>
                                        </p:tav>
                                        <p:tav tm="100000">
                                          <p:val>
                                            <p:strVal val="#ppt_x"/>
                                          </p:val>
                                        </p:tav>
                                      </p:tavLst>
                                    </p:anim>
                                    <p:anim calcmode="lin" valueType="num">
                                      <p:cBhvr additive="base">
                                        <p:cTn id="8" dur="500" fill="hold"/>
                                        <p:tgtEl>
                                          <p:spTgt spid="1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6"/>
                                        </p:tgtEl>
                                        <p:attrNameLst>
                                          <p:attrName>style.visibility</p:attrName>
                                        </p:attrNameLst>
                                      </p:cBhvr>
                                      <p:to>
                                        <p:strVal val="visible"/>
                                      </p:to>
                                    </p:set>
                                    <p:anim calcmode="lin" valueType="num">
                                      <p:cBhvr additive="base">
                                        <p:cTn id="11" dur="500" fill="hold"/>
                                        <p:tgtEl>
                                          <p:spTgt spid="186"/>
                                        </p:tgtEl>
                                        <p:attrNameLst>
                                          <p:attrName>ppt_x</p:attrName>
                                        </p:attrNameLst>
                                      </p:cBhvr>
                                      <p:tavLst>
                                        <p:tav tm="0">
                                          <p:val>
                                            <p:strVal val="#ppt_x"/>
                                          </p:val>
                                        </p:tav>
                                        <p:tav tm="100000">
                                          <p:val>
                                            <p:strVal val="#ppt_x"/>
                                          </p:val>
                                        </p:tav>
                                      </p:tavLst>
                                    </p:anim>
                                    <p:anim calcmode="lin" valueType="num">
                                      <p:cBhvr additive="base">
                                        <p:cTn id="12" dur="500" fill="hold"/>
                                        <p:tgtEl>
                                          <p:spTgt spid="18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anim calcmode="lin" valueType="num">
                                      <p:cBhvr additive="base">
                                        <p:cTn id="15" dur="500" fill="hold"/>
                                        <p:tgtEl>
                                          <p:spTgt spid="188"/>
                                        </p:tgtEl>
                                        <p:attrNameLst>
                                          <p:attrName>ppt_x</p:attrName>
                                        </p:attrNameLst>
                                      </p:cBhvr>
                                      <p:tavLst>
                                        <p:tav tm="0">
                                          <p:val>
                                            <p:strVal val="#ppt_x"/>
                                          </p:val>
                                        </p:tav>
                                        <p:tav tm="100000">
                                          <p:val>
                                            <p:strVal val="#ppt_x"/>
                                          </p:val>
                                        </p:tav>
                                      </p:tavLst>
                                    </p:anim>
                                    <p:anim calcmode="lin" valueType="num">
                                      <p:cBhvr additive="base">
                                        <p:cTn id="16" dur="500" fill="hold"/>
                                        <p:tgtEl>
                                          <p:spTgt spid="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4"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3.2</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5"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36372" y="111120"/>
            <a:ext cx="4533363" cy="646331"/>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Feature Selection</a:t>
            </a:r>
          </a:p>
        </p:txBody>
      </p:sp>
      <p:sp>
        <p:nvSpPr>
          <p:cNvPr id="10" name="TextBox 9"/>
          <p:cNvSpPr txBox="1"/>
          <p:nvPr/>
        </p:nvSpPr>
        <p:spPr>
          <a:xfrm>
            <a:off x="347730" y="1403797"/>
            <a:ext cx="5640946" cy="5539978"/>
          </a:xfrm>
          <a:prstGeom prst="rect">
            <a:avLst/>
          </a:prstGeom>
          <a:noFill/>
        </p:spPr>
        <p:txBody>
          <a:bodyPr wrap="square" rtlCol="0">
            <a:spAutoFit/>
          </a:bodyPr>
          <a:lstStyle/>
          <a:p>
            <a:pPr marL="342900" indent="-342900">
              <a:lnSpc>
                <a:spcPct val="150000"/>
              </a:lnSpc>
              <a:buFont typeface="+mj-lt"/>
              <a:buAutoNum type="arabicPeriod"/>
            </a:pPr>
            <a:r>
              <a:rPr lang="vi-VN" dirty="0"/>
              <a:t>Nhóm quyết định giữ lại 13 đặc trưng có ý nghĩa y học cao nhất, chia làm 3 nhóm:</a:t>
            </a:r>
          </a:p>
          <a:p>
            <a:pPr marL="285750" indent="-285750">
              <a:lnSpc>
                <a:spcPct val="150000"/>
              </a:lnSpc>
              <a:buFont typeface="Arial" panose="020B0604020202020204" pitchFamily="34" charset="0"/>
              <a:buChar char="•"/>
            </a:pPr>
            <a:r>
              <a:rPr lang="vi-VN" dirty="0"/>
              <a:t>Chỉ số cơ thể: BMI.</a:t>
            </a:r>
          </a:p>
          <a:p>
            <a:pPr marL="285750" indent="-285750">
              <a:lnSpc>
                <a:spcPct val="150000"/>
              </a:lnSpc>
              <a:buFont typeface="Arial" panose="020B0604020202020204" pitchFamily="34" charset="0"/>
              <a:buChar char="•"/>
            </a:pPr>
            <a:r>
              <a:rPr lang="vi-VN" dirty="0"/>
              <a:t>Nhân khẩu học: AgeCategory (Tuổi), Sex (Giới tính).</a:t>
            </a:r>
          </a:p>
          <a:p>
            <a:pPr marL="285750" indent="-285750">
              <a:lnSpc>
                <a:spcPct val="150000"/>
              </a:lnSpc>
              <a:buFont typeface="Arial" panose="020B0604020202020204" pitchFamily="34" charset="0"/>
              <a:buChar char="•"/>
            </a:pPr>
            <a:r>
              <a:rPr lang="vi-VN" dirty="0"/>
              <a:t>Lối sống &amp; Bệnh nền: Smok</a:t>
            </a:r>
            <a:r>
              <a:rPr lang="en-US" dirty="0" err="1">
                <a:latin typeface="Arial" panose="020B0604020202020204" pitchFamily="34" charset="0"/>
                <a:cs typeface="Arial" panose="020B0604020202020204" pitchFamily="34" charset="0"/>
              </a:rPr>
              <a:t>erStatus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GeneralHealth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PhysicalActivities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SleepHours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HadDiabetes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ChestScan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AlcohoDrinkers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HadArthritis</a:t>
            </a:r>
            <a:r>
              <a:rPr lang="vi-VN" dirty="0"/>
              <a:t>.</a:t>
            </a:r>
            <a:endParaRPr lang="en-US" dirty="0"/>
          </a:p>
          <a:p>
            <a:pPr>
              <a:lnSpc>
                <a:spcPct val="150000"/>
              </a:lnSpc>
            </a:pPr>
            <a:r>
              <a:rPr lang="en-US" sz="2000" dirty="0"/>
              <a:t>2</a:t>
            </a:r>
            <a:r>
              <a:rPr lang="en-US" dirty="0"/>
              <a:t>.  </a:t>
            </a:r>
            <a:r>
              <a:rPr lang="vi-VN" dirty="0"/>
              <a:t>Trong bài toán này, biến mục tiêu HeartDisease được xây dựng dựa trên sự xuất hiện của cơn đau tim (HadHeartAttack) hoặc đau thắt ngực (HadAngina).</a:t>
            </a:r>
            <a:endParaRPr lang="en-US" dirty="0"/>
          </a:p>
        </p:txBody>
      </p:sp>
      <p:pic>
        <p:nvPicPr>
          <p:cNvPr id="2" name="Picture 1"/>
          <p:cNvPicPr>
            <a:picLocks noChangeAspect="1"/>
          </p:cNvPicPr>
          <p:nvPr/>
        </p:nvPicPr>
        <p:blipFill>
          <a:blip r:embed="rId2"/>
          <a:stretch>
            <a:fillRect/>
          </a:stretch>
        </p:blipFill>
        <p:spPr>
          <a:xfrm>
            <a:off x="8036417" y="1918951"/>
            <a:ext cx="3451537" cy="4237149"/>
          </a:xfrm>
          <a:prstGeom prst="rect">
            <a:avLst/>
          </a:prstGeom>
        </p:spPr>
      </p:pic>
    </p:spTree>
    <p:extLst>
      <p:ext uri="{BB962C8B-B14F-4D97-AF65-F5344CB8AC3E}">
        <p14:creationId xmlns:p14="http://schemas.microsoft.com/office/powerpoint/2010/main" val="238765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257"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3.3</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259"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1236372" y="111120"/>
            <a:ext cx="5241701"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Mã</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hóa</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và</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chuẩn</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hóa</a:t>
            </a:r>
            <a:endParaRPr lang="en-US" sz="3600" dirty="0">
              <a:solidFill>
                <a:schemeClr val="bg1"/>
              </a:solidFill>
              <a:latin typeface="Oswald Bold"/>
              <a:cs typeface="Arial" panose="020B0604020202020204" pitchFamily="34" charset="0"/>
            </a:endParaRPr>
          </a:p>
        </p:txBody>
      </p:sp>
      <p:sp>
        <p:nvSpPr>
          <p:cNvPr id="2" name="Rectangle 1"/>
          <p:cNvSpPr/>
          <p:nvPr/>
        </p:nvSpPr>
        <p:spPr>
          <a:xfrm>
            <a:off x="111617" y="1180134"/>
            <a:ext cx="6096000" cy="5078313"/>
          </a:xfrm>
          <a:prstGeom prst="rect">
            <a:avLst/>
          </a:prstGeom>
        </p:spPr>
        <p:txBody>
          <a:bodyPr>
            <a:spAutoFit/>
          </a:bodyPr>
          <a:lstStyle/>
          <a:p>
            <a:pPr>
              <a:lnSpc>
                <a:spcPct val="150000"/>
              </a:lnSpc>
            </a:pP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(Numeric Features):</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BMI, </a:t>
            </a:r>
            <a:r>
              <a:rPr lang="en-US" dirty="0" err="1">
                <a:latin typeface="Arial" panose="020B0604020202020204" pitchFamily="34" charset="0"/>
                <a:cs typeface="Arial" panose="020B0604020202020204" pitchFamily="34" charset="0"/>
              </a:rPr>
              <a:t>PhysicalHealth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MentalHealth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SleepHours</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StandardScaler</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 0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sigma = 1.</a:t>
            </a:r>
          </a:p>
          <a:p>
            <a:pPr>
              <a:lnSpc>
                <a:spcPct val="150000"/>
              </a:lnSpc>
            </a:pPr>
            <a:r>
              <a:rPr lang="vi-VN" dirty="0"/>
              <a:t>Mã hóa dữ liệu phân loại (Categorical Features):Các biến áp dụng: Sex, AgeCategory, Race, Smoking, GenHealth,...</a:t>
            </a:r>
            <a:endParaRPr lang="en-US" dirty="0"/>
          </a:p>
          <a:p>
            <a:pPr marL="285750" indent="-285750">
              <a:lnSpc>
                <a:spcPct val="150000"/>
              </a:lnSpc>
              <a:buFont typeface="Arial" panose="020B0604020202020204" pitchFamily="34" charset="0"/>
              <a:buChar char="•"/>
            </a:pPr>
            <a:r>
              <a:rPr lang="vi-VN" dirty="0"/>
              <a:t>Kỹ thuật: One-Hot Encoding.</a:t>
            </a:r>
            <a:endParaRPr lang="en-US" dirty="0"/>
          </a:p>
          <a:p>
            <a:pPr marL="285750" indent="-285750">
              <a:lnSpc>
                <a:spcPct val="150000"/>
              </a:lnSpc>
              <a:buFont typeface="Arial" panose="020B0604020202020204" pitchFamily="34" charset="0"/>
              <a:buChar char="•"/>
            </a:pPr>
            <a:r>
              <a:rPr lang="vi-VN" dirty="0"/>
              <a:t>Cơ chế: Chuyển đổi mỗi giá trị phân loại thành một vector nhị phân (0 và 1). </a:t>
            </a:r>
            <a:endParaRPr lang="en-US" dirty="0"/>
          </a:p>
        </p:txBody>
      </p:sp>
      <p:pic>
        <p:nvPicPr>
          <p:cNvPr id="3" name="Picture 2"/>
          <p:cNvPicPr>
            <a:picLocks noChangeAspect="1"/>
          </p:cNvPicPr>
          <p:nvPr/>
        </p:nvPicPr>
        <p:blipFill>
          <a:blip r:embed="rId3"/>
          <a:stretch>
            <a:fillRect/>
          </a:stretch>
        </p:blipFill>
        <p:spPr>
          <a:xfrm>
            <a:off x="7193636" y="1275007"/>
            <a:ext cx="4487501" cy="3837905"/>
          </a:xfrm>
          <a:prstGeom prst="rect">
            <a:avLst/>
          </a:prstGeom>
        </p:spPr>
      </p:pic>
    </p:spTree>
    <p:extLst>
      <p:ext uri="{BB962C8B-B14F-4D97-AF65-F5344CB8AC3E}">
        <p14:creationId xmlns:p14="http://schemas.microsoft.com/office/powerpoint/2010/main" val="3729292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base">
                                        <p:cTn id="7" dur="500" fill="hold"/>
                                        <p:tgtEl>
                                          <p:spTgt spid="252"/>
                                        </p:tgtEl>
                                        <p:attrNameLst>
                                          <p:attrName>ppt_x</p:attrName>
                                        </p:attrNameLst>
                                      </p:cBhvr>
                                      <p:tavLst>
                                        <p:tav tm="0">
                                          <p:val>
                                            <p:strVal val="#ppt_x"/>
                                          </p:val>
                                        </p:tav>
                                        <p:tav tm="100000">
                                          <p:val>
                                            <p:strVal val="#ppt_x"/>
                                          </p:val>
                                        </p:tav>
                                      </p:tavLst>
                                    </p:anim>
                                    <p:anim calcmode="lin" valueType="num">
                                      <p:cBhvr additive="base">
                                        <p:cTn id="8" dur="500" fill="hold"/>
                                        <p:tgtEl>
                                          <p:spTgt spid="2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additive="base">
                                        <p:cTn id="11" dur="500" fill="hold"/>
                                        <p:tgtEl>
                                          <p:spTgt spid="257"/>
                                        </p:tgtEl>
                                        <p:attrNameLst>
                                          <p:attrName>ppt_x</p:attrName>
                                        </p:attrNameLst>
                                      </p:cBhvr>
                                      <p:tavLst>
                                        <p:tav tm="0">
                                          <p:val>
                                            <p:strVal val="#ppt_x"/>
                                          </p:val>
                                        </p:tav>
                                        <p:tav tm="100000">
                                          <p:val>
                                            <p:strVal val="#ppt_x"/>
                                          </p:val>
                                        </p:tav>
                                      </p:tavLst>
                                    </p:anim>
                                    <p:anim calcmode="lin" valueType="num">
                                      <p:cBhvr additive="base">
                                        <p:cTn id="12" dur="500" fill="hold"/>
                                        <p:tgtEl>
                                          <p:spTgt spid="25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9"/>
                                        </p:tgtEl>
                                        <p:attrNameLst>
                                          <p:attrName>style.visibility</p:attrName>
                                        </p:attrNameLst>
                                      </p:cBhvr>
                                      <p:to>
                                        <p:strVal val="visible"/>
                                      </p:to>
                                    </p:set>
                                    <p:anim calcmode="lin" valueType="num">
                                      <p:cBhvr additive="base">
                                        <p:cTn id="15" dur="500" fill="hold"/>
                                        <p:tgtEl>
                                          <p:spTgt spid="259"/>
                                        </p:tgtEl>
                                        <p:attrNameLst>
                                          <p:attrName>ppt_x</p:attrName>
                                        </p:attrNameLst>
                                      </p:cBhvr>
                                      <p:tavLst>
                                        <p:tav tm="0">
                                          <p:val>
                                            <p:strVal val="#ppt_x"/>
                                          </p:val>
                                        </p:tav>
                                        <p:tav tm="100000">
                                          <p:val>
                                            <p:strVal val="#ppt_x"/>
                                          </p:val>
                                        </p:tav>
                                      </p:tavLst>
                                    </p:anim>
                                    <p:anim calcmode="lin" valueType="num">
                                      <p:cBhvr additive="base">
                                        <p:cTn id="16"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3.4</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241701" cy="646331"/>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Chia </a:t>
            </a:r>
            <a:r>
              <a:rPr lang="en-US" sz="3600" dirty="0" err="1">
                <a:solidFill>
                  <a:schemeClr val="bg1"/>
                </a:solidFill>
                <a:latin typeface="Oswald Bold"/>
                <a:cs typeface="Arial" panose="020B0604020202020204" pitchFamily="34" charset="0"/>
              </a:rPr>
              <a:t>tập</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dữ</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liệu</a:t>
            </a:r>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9" name="TextBox 8"/>
          <p:cNvSpPr txBox="1"/>
          <p:nvPr/>
        </p:nvSpPr>
        <p:spPr>
          <a:xfrm>
            <a:off x="360607" y="1429555"/>
            <a:ext cx="4430334" cy="1287532"/>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CHIA DỮ LIỆU:</a:t>
            </a:r>
          </a:p>
          <a:p>
            <a:pPr>
              <a:lnSpc>
                <a:spcPct val="150000"/>
              </a:lnSpc>
            </a:pPr>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Tách</a:t>
            </a:r>
            <a:r>
              <a:rPr lang="en-US" dirty="0">
                <a:latin typeface="Arial" panose="020B0604020202020204" pitchFamily="34" charset="0"/>
                <a:cs typeface="Arial" panose="020B0604020202020204" pitchFamily="34" charset="0"/>
              </a:rPr>
              <a:t> test set (20%)</a:t>
            </a:r>
          </a:p>
          <a:p>
            <a:pPr>
              <a:lnSpc>
                <a:spcPct val="150000"/>
              </a:lnSpc>
            </a:pPr>
            <a:r>
              <a:rPr lang="en-US" dirty="0">
                <a:latin typeface="Arial" panose="020B0604020202020204" pitchFamily="34" charset="0"/>
                <a:cs typeface="Arial" panose="020B0604020202020204" pitchFamily="34" charset="0"/>
              </a:rPr>
              <a:t>2.Tách Train &amp; Validation (64% /  16%)</a:t>
            </a:r>
          </a:p>
        </p:txBody>
      </p:sp>
      <p:pic>
        <p:nvPicPr>
          <p:cNvPr id="7" name="Picture 6"/>
          <p:cNvPicPr>
            <a:picLocks noChangeAspect="1"/>
          </p:cNvPicPr>
          <p:nvPr/>
        </p:nvPicPr>
        <p:blipFill>
          <a:blip r:embed="rId2"/>
          <a:stretch>
            <a:fillRect/>
          </a:stretch>
        </p:blipFill>
        <p:spPr>
          <a:xfrm>
            <a:off x="5679585" y="1429555"/>
            <a:ext cx="5022760" cy="4919730"/>
          </a:xfrm>
          <a:prstGeom prst="rect">
            <a:avLst/>
          </a:prstGeom>
        </p:spPr>
      </p:pic>
    </p:spTree>
    <p:extLst>
      <p:ext uri="{BB962C8B-B14F-4D97-AF65-F5344CB8AC3E}">
        <p14:creationId xmlns:p14="http://schemas.microsoft.com/office/powerpoint/2010/main" val="38732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3.5</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Xử</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lí</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mất</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cân</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bằng</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dữ</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liệu</a:t>
            </a:r>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TextBox 6"/>
          <p:cNvSpPr txBox="1"/>
          <p:nvPr/>
        </p:nvSpPr>
        <p:spPr>
          <a:xfrm>
            <a:off x="252081" y="1194757"/>
            <a:ext cx="4178251"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Class Weight</a:t>
            </a:r>
          </a:p>
        </p:txBody>
      </p:sp>
      <p:sp>
        <p:nvSpPr>
          <p:cNvPr id="8" name="Rectangle 7"/>
          <p:cNvSpPr/>
          <p:nvPr/>
        </p:nvSpPr>
        <p:spPr>
          <a:xfrm>
            <a:off x="252081" y="1875986"/>
            <a:ext cx="6096000" cy="2169825"/>
          </a:xfrm>
          <a:prstGeom prst="rect">
            <a:avLst/>
          </a:prstGeom>
        </p:spPr>
        <p:txBody>
          <a:bodyPr>
            <a:spAutoFit/>
          </a:bodyPr>
          <a:lstStyle/>
          <a:p>
            <a:pPr>
              <a:lnSpc>
                <a:spcPct val="150000"/>
              </a:lnSpc>
            </a:pPr>
            <a:r>
              <a:rPr lang="en-US" b="1" dirty="0" err="1">
                <a:latin typeface="Arial" panose="020B0604020202020204" pitchFamily="34" charset="0"/>
                <a:cs typeface="Arial" panose="020B0604020202020204" pitchFamily="34" charset="0"/>
              </a:rPr>
              <a:t>Class_Weight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lớp</a:t>
            </a:r>
            <a:r>
              <a:rPr lang="en-US" dirty="0">
                <a:latin typeface="Arial" panose="020B0604020202020204" pitchFamily="34" charset="0"/>
                <a:cs typeface="Arial" panose="020B0604020202020204" pitchFamily="34" charset="0"/>
              </a:rPr>
              <a:t> (class)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(classification).</a:t>
            </a:r>
          </a:p>
          <a:p>
            <a:pPr>
              <a:lnSpc>
                <a:spcPct val="150000"/>
              </a:lnSpc>
            </a:pPr>
            <a:r>
              <a:rPr lang="en-US" b="1" dirty="0">
                <a:latin typeface="Arial" panose="020B0604020202020204" pitchFamily="34" charset="0"/>
                <a:cs typeface="Arial" panose="020B0604020202020204" pitchFamily="34" charset="0"/>
              </a:rPr>
              <a:t>Ý </a:t>
            </a:r>
            <a:r>
              <a:rPr lang="en-US" b="1" dirty="0" err="1">
                <a:latin typeface="Arial" panose="020B0604020202020204" pitchFamily="34" charset="0"/>
                <a:cs typeface="Arial" panose="020B0604020202020204" pitchFamily="34" charset="0"/>
              </a:rPr>
              <a:t>tưởng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Dự đoán sai lớp hiếm sẽ bị phạt nặng hơn</a:t>
            </a:r>
            <a:endParaRPr lang="en-US" dirty="0">
              <a:latin typeface="Arial" panose="020B0604020202020204" pitchFamily="34" charset="0"/>
              <a:cs typeface="Arial" panose="020B0604020202020204" pitchFamily="34" charset="0"/>
            </a:endParaRPr>
          </a:p>
          <a:p>
            <a:pPr>
              <a:lnSpc>
                <a:spcPct val="150000"/>
              </a:lnSpc>
            </a:pPr>
            <a:r>
              <a:rPr lang="en-US" b="1" dirty="0" err="1">
                <a:latin typeface="Arial" panose="020B0604020202020204" pitchFamily="34" charset="0"/>
                <a:cs typeface="Arial" panose="020B0604020202020204" pitchFamily="34" charset="0"/>
              </a:rPr>
              <a:t>Công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thức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class_weight</a:t>
            </a:r>
            <a:r>
              <a:rPr lang="en-US" dirty="0">
                <a:latin typeface="Arial" panose="020B0604020202020204" pitchFamily="34"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252081" y="3785249"/>
            <a:ext cx="4610743" cy="1914792"/>
          </a:xfrm>
          <a:prstGeom prst="rect">
            <a:avLst/>
          </a:prstGeom>
        </p:spPr>
      </p:pic>
      <p:sp>
        <p:nvSpPr>
          <p:cNvPr id="10" name="TextBox 9"/>
          <p:cNvSpPr txBox="1"/>
          <p:nvPr/>
        </p:nvSpPr>
        <p:spPr>
          <a:xfrm>
            <a:off x="6748530" y="1996225"/>
            <a:ext cx="5203064" cy="369332"/>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Công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thức</a:t>
            </a:r>
            <a:r>
              <a:rPr lang="en-US" b="1" dirty="0">
                <a:latin typeface="Arial" panose="020B0604020202020204" pitchFamily="34" charset="0"/>
                <a:cs typeface="Arial" panose="020B0604020202020204" pitchFamily="34" charset="0"/>
              </a:rPr>
              <a:t> loss </a:t>
            </a:r>
            <a:r>
              <a:rPr lang="en-US" b="1" dirty="0" err="1">
                <a:latin typeface="Arial" panose="020B0604020202020204" pitchFamily="34" charset="0"/>
                <a:cs typeface="Arial" panose="020B0604020202020204" pitchFamily="34" charset="0"/>
              </a:rPr>
              <a:t>có</a:t>
            </a:r>
            <a:r>
              <a:rPr lang="en-US" b="1" dirty="0">
                <a:latin typeface="Arial" panose="020B0604020202020204" pitchFamily="34" charset="0"/>
                <a:cs typeface="Arial" panose="020B0604020202020204" pitchFamily="34" charset="0"/>
              </a:rPr>
              <a:t> class weight</a:t>
            </a:r>
            <a:r>
              <a:rPr lang="en-US" dirty="0">
                <a:latin typeface="Arial" panose="020B0604020202020204" pitchFamily="34" charset="0"/>
                <a:cs typeface="Arial" panose="020B0604020202020204" pitchFamily="34" charset="0"/>
              </a:rPr>
              <a:t>:</a:t>
            </a:r>
          </a:p>
        </p:txBody>
      </p:sp>
      <p:pic>
        <p:nvPicPr>
          <p:cNvPr id="11" name="Picture 10"/>
          <p:cNvPicPr>
            <a:picLocks noChangeAspect="1"/>
          </p:cNvPicPr>
          <p:nvPr/>
        </p:nvPicPr>
        <p:blipFill>
          <a:blip r:embed="rId3"/>
          <a:stretch>
            <a:fillRect/>
          </a:stretch>
        </p:blipFill>
        <p:spPr>
          <a:xfrm>
            <a:off x="6748530" y="2815614"/>
            <a:ext cx="5153744" cy="1381318"/>
          </a:xfrm>
          <a:prstGeom prst="rect">
            <a:avLst/>
          </a:prstGeom>
        </p:spPr>
      </p:pic>
      <p:sp>
        <p:nvSpPr>
          <p:cNvPr id="13" name="TextBox 12"/>
          <p:cNvSpPr txBox="1"/>
          <p:nvPr/>
        </p:nvSpPr>
        <p:spPr>
          <a:xfrm>
            <a:off x="252081" y="5955074"/>
            <a:ext cx="11467694" cy="646331"/>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Mục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đích</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Giúp mô hình quan tâm nhiều hơn đến các class hiếm bằng cách phạt nặng hơn khi dự đoán sai chúng.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27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3.5</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Xử</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lí</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mất</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cân</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bằng</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dữ</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liệu</a:t>
            </a:r>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TextBox 6"/>
          <p:cNvSpPr txBox="1"/>
          <p:nvPr/>
        </p:nvSpPr>
        <p:spPr>
          <a:xfrm>
            <a:off x="252081" y="1194757"/>
            <a:ext cx="4178251" cy="1200329"/>
          </a:xfrm>
          <a:prstGeom prst="rect">
            <a:avLst/>
          </a:prstGeom>
          <a:noFill/>
        </p:spPr>
        <p:txBody>
          <a:bodyPr wrap="square" rtlCol="0">
            <a:spAutoFit/>
          </a:bodyPr>
          <a:lstStyle/>
          <a:p>
            <a:r>
              <a:rPr lang="en-US" sz="2400" b="1" dirty="0" err="1"/>
              <a:t>Scale_pos_weight</a:t>
            </a:r>
            <a:endParaRPr lang="en-US" sz="2400" b="1" dirty="0"/>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sp>
        <p:nvSpPr>
          <p:cNvPr id="13" name="TextBox 12"/>
          <p:cNvSpPr txBox="1"/>
          <p:nvPr/>
        </p:nvSpPr>
        <p:spPr>
          <a:xfrm>
            <a:off x="252081" y="1970468"/>
            <a:ext cx="5234319" cy="1338828"/>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Ý </a:t>
            </a:r>
            <a:r>
              <a:rPr lang="en-US" b="1" dirty="0" err="1">
                <a:latin typeface="Arial" panose="020B0604020202020204" pitchFamily="34" charset="0"/>
                <a:cs typeface="Arial" panose="020B0604020202020204" pitchFamily="34" charset="0"/>
              </a:rPr>
              <a:t>tưởng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Sai class dương (thường là class hiếm) → bị phạt nặng hơn.</a:t>
            </a:r>
            <a:endParaRPr lang="en-US" dirty="0">
              <a:latin typeface="Arial" panose="020B0604020202020204" pitchFamily="34" charset="0"/>
              <a:cs typeface="Arial" panose="020B0604020202020204" pitchFamily="34" charset="0"/>
            </a:endParaRPr>
          </a:p>
          <a:p>
            <a:pPr>
              <a:lnSpc>
                <a:spcPct val="150000"/>
              </a:lnSpc>
            </a:pPr>
            <a:r>
              <a:rPr lang="en-US" b="1" dirty="0" err="1">
                <a:latin typeface="Arial" panose="020B0604020202020204" pitchFamily="34" charset="0"/>
                <a:cs typeface="Arial" panose="020B0604020202020204" pitchFamily="34" charset="0"/>
              </a:rPr>
              <a:t>Công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thức</a:t>
            </a:r>
            <a:r>
              <a:rPr lang="en-US" b="1" dirty="0">
                <a:latin typeface="Arial" panose="020B0604020202020204" pitchFamily="34" charset="0"/>
                <a:cs typeface="Arial" panose="020B0604020202020204" pitchFamily="34" charset="0"/>
              </a:rPr>
              <a:t>:</a:t>
            </a:r>
          </a:p>
        </p:txBody>
      </p:sp>
      <p:pic>
        <p:nvPicPr>
          <p:cNvPr id="14" name="Picture 13"/>
          <p:cNvPicPr>
            <a:picLocks noChangeAspect="1"/>
          </p:cNvPicPr>
          <p:nvPr/>
        </p:nvPicPr>
        <p:blipFill>
          <a:blip r:embed="rId2"/>
          <a:stretch>
            <a:fillRect/>
          </a:stretch>
        </p:blipFill>
        <p:spPr>
          <a:xfrm>
            <a:off x="424694" y="3286707"/>
            <a:ext cx="4134427" cy="1171485"/>
          </a:xfrm>
          <a:prstGeom prst="rect">
            <a:avLst/>
          </a:prstGeom>
        </p:spPr>
      </p:pic>
      <p:sp>
        <p:nvSpPr>
          <p:cNvPr id="15" name="TextBox 14"/>
          <p:cNvSpPr txBox="1"/>
          <p:nvPr/>
        </p:nvSpPr>
        <p:spPr>
          <a:xfrm>
            <a:off x="424694" y="5009882"/>
            <a:ext cx="7148083" cy="872034"/>
          </a:xfrm>
          <a:prstGeom prst="rect">
            <a:avLst/>
          </a:prstGeom>
          <a:noFill/>
        </p:spPr>
        <p:txBody>
          <a:bodyPr wrap="square" rtlCol="0">
            <a:spAutoFit/>
          </a:bodyPr>
          <a:lstStyle/>
          <a:p>
            <a:pPr>
              <a:lnSpc>
                <a:spcPct val="150000"/>
              </a:lnSpc>
            </a:pPr>
            <a:r>
              <a:rPr lang="en-US" b="1" dirty="0" err="1">
                <a:latin typeface="Arial" panose="020B0604020202020204" pitchFamily="34" charset="0"/>
                <a:cs typeface="Arial" panose="020B0604020202020204" pitchFamily="34" charset="0"/>
              </a:rPr>
              <a:t>Mục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đích</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scale_pos_weight dùng để tăng mức phạt khi dự đoán sai class dương (positive class)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73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2">
            <a:extLst>
              <a:ext uri="{FF2B5EF4-FFF2-40B4-BE49-F238E27FC236}">
                <a16:creationId xmlns:a16="http://schemas.microsoft.com/office/drawing/2014/main" id="{3B661569-2A24-4FF7-AC2F-D1183089A5C9}"/>
              </a:ext>
            </a:extLst>
          </p:cNvPr>
          <p:cNvSpPr txBox="1"/>
          <p:nvPr/>
        </p:nvSpPr>
        <p:spPr>
          <a:xfrm>
            <a:off x="4682654" y="988388"/>
            <a:ext cx="5025691" cy="1754326"/>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altLang="zh-CN" sz="5400" dirty="0">
                <a:solidFill>
                  <a:schemeClr val="tx1">
                    <a:lumMod val="75000"/>
                    <a:lumOff val="25000"/>
                  </a:schemeClr>
                </a:solidFill>
                <a:latin typeface="Oswald Bold" panose="020B0604020202020204" charset="0"/>
                <a:ea typeface="思源黑体 CN Bold"/>
              </a:rPr>
              <a:t>PHẦN 4</a:t>
            </a:r>
            <a:endParaRPr kumimoji="0" lang="zh-CN" altLang="en-US"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p:txBody>
      </p:sp>
      <p:grpSp>
        <p:nvGrpSpPr>
          <p:cNvPr id="3"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4"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6" name="矩形 257">
            <a:extLst>
              <a:ext uri="{FF2B5EF4-FFF2-40B4-BE49-F238E27FC236}">
                <a16:creationId xmlns:a16="http://schemas.microsoft.com/office/drawing/2014/main" id="{CEDDE4AA-F2CB-4B6F-9E1F-A82CA4643D79}"/>
              </a:ext>
            </a:extLst>
          </p:cNvPr>
          <p:cNvSpPr/>
          <p:nvPr/>
        </p:nvSpPr>
        <p:spPr>
          <a:xfrm>
            <a:off x="4289781" y="3063740"/>
            <a:ext cx="413012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err="1">
                <a:latin typeface="Oswald Bold" panose="020B0604020202020204" charset="0"/>
                <a:cs typeface="+mn-ea"/>
                <a:sym typeface="+mn-lt"/>
              </a:rPr>
              <a:t>Các</a:t>
            </a:r>
            <a:r>
              <a:rPr lang="en-US" altLang="zh-CN" sz="2000" dirty="0">
                <a:latin typeface="Oswald Bold" panose="020B0604020202020204" charset="0"/>
                <a:cs typeface="+mn-ea"/>
                <a:sym typeface="+mn-lt"/>
              </a:rPr>
              <a:t> </a:t>
            </a:r>
            <a:r>
              <a:rPr lang="en-US" altLang="zh-CN" sz="2000" dirty="0" err="1">
                <a:latin typeface="Oswald Bold" panose="020B0604020202020204" charset="0"/>
                <a:cs typeface="+mn-ea"/>
                <a:sym typeface="+mn-lt"/>
              </a:rPr>
              <a:t>mô</a:t>
            </a:r>
            <a:r>
              <a:rPr lang="en-US" altLang="zh-CN" sz="2000" dirty="0">
                <a:latin typeface="Oswald Bold" panose="020B0604020202020204" charset="0"/>
                <a:cs typeface="+mn-ea"/>
                <a:sym typeface="+mn-lt"/>
              </a:rPr>
              <a:t> </a:t>
            </a:r>
            <a:r>
              <a:rPr lang="en-US" altLang="zh-CN" sz="2000" dirty="0" err="1">
                <a:latin typeface="Oswald Bold" panose="020B0604020202020204" charset="0"/>
                <a:cs typeface="+mn-ea"/>
                <a:sym typeface="+mn-lt"/>
              </a:rPr>
              <a:t>hình</a:t>
            </a:r>
            <a:r>
              <a:rPr lang="en-US" altLang="zh-CN" sz="2000" dirty="0">
                <a:latin typeface="Oswald Bold" panose="020B0604020202020204" charset="0"/>
                <a:cs typeface="+mn-ea"/>
                <a:sym typeface="+mn-lt"/>
              </a:rPr>
              <a:t> </a:t>
            </a:r>
            <a:r>
              <a:rPr lang="en-US" altLang="zh-CN" sz="2000" dirty="0" err="1">
                <a:latin typeface="Oswald Bold" panose="020B0604020202020204" charset="0"/>
                <a:cs typeface="+mn-ea"/>
                <a:sym typeface="+mn-lt"/>
              </a:rPr>
              <a:t>học</a:t>
            </a:r>
            <a:r>
              <a:rPr lang="en-US" altLang="zh-CN" sz="2000" dirty="0">
                <a:latin typeface="Oswald Bold" panose="020B0604020202020204" charset="0"/>
                <a:cs typeface="+mn-ea"/>
                <a:sym typeface="+mn-lt"/>
              </a:rPr>
              <a:t> </a:t>
            </a:r>
            <a:r>
              <a:rPr lang="en-US" altLang="zh-CN" sz="2000" dirty="0" err="1">
                <a:latin typeface="Oswald Bold" panose="020B0604020202020204" charset="0"/>
                <a:cs typeface="+mn-ea"/>
                <a:sym typeface="+mn-lt"/>
              </a:rPr>
              <a:t>máy</a:t>
            </a:r>
            <a:r>
              <a:rPr lang="en-US" altLang="zh-CN" sz="2000" dirty="0">
                <a:latin typeface="Oswald Bold" panose="020B0604020202020204" charset="0"/>
                <a:cs typeface="+mn-ea"/>
                <a:sym typeface="+mn-lt"/>
              </a:rPr>
              <a:t> </a:t>
            </a:r>
            <a:r>
              <a:rPr lang="en-US" altLang="zh-CN" sz="2000" dirty="0" err="1">
                <a:latin typeface="Oswald Bold" panose="020B0604020202020204" charset="0"/>
                <a:cs typeface="+mn-ea"/>
                <a:sym typeface="+mn-lt"/>
              </a:rPr>
              <a:t>áp</a:t>
            </a:r>
            <a:r>
              <a:rPr lang="en-US" altLang="zh-CN" sz="2000" dirty="0">
                <a:latin typeface="Oswald Bold" panose="020B0604020202020204" charset="0"/>
                <a:cs typeface="+mn-ea"/>
                <a:sym typeface="+mn-lt"/>
              </a:rPr>
              <a:t> </a:t>
            </a:r>
            <a:r>
              <a:rPr lang="en-US" altLang="zh-CN" sz="2000" dirty="0" err="1">
                <a:latin typeface="Oswald Bold" panose="020B0604020202020204" charset="0"/>
                <a:cs typeface="+mn-ea"/>
                <a:sym typeface="+mn-lt"/>
              </a:rPr>
              <a:t>dụng</a:t>
            </a:r>
            <a:endParaRPr kumimoji="0" lang="en-US" altLang="zh-CN" sz="2000" b="0" i="0" u="none" strike="noStrike" kern="1200" cap="none" spc="0" normalizeH="0" baseline="0" noProof="0" dirty="0">
              <a:ln>
                <a:noFill/>
              </a:ln>
              <a:effectLst/>
              <a:uLnTx/>
              <a:uFillTx/>
              <a:latin typeface="Oswald Bold" panose="020B0604020202020204" charset="0"/>
              <a:cs typeface="+mn-ea"/>
              <a:sym typeface="+mn-lt"/>
            </a:endParaRPr>
          </a:p>
        </p:txBody>
      </p:sp>
    </p:spTree>
    <p:extLst>
      <p:ext uri="{BB962C8B-B14F-4D97-AF65-F5344CB8AC3E}">
        <p14:creationId xmlns:p14="http://schemas.microsoft.com/office/powerpoint/2010/main" val="32924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Các</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mô</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hình</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học</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máy</a:t>
            </a:r>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11" name="TextBox 10"/>
          <p:cNvSpPr txBox="1"/>
          <p:nvPr/>
        </p:nvSpPr>
        <p:spPr>
          <a:xfrm>
            <a:off x="4391696" y="2356834"/>
            <a:ext cx="4095481" cy="1685846"/>
          </a:xfrm>
          <a:prstGeom prst="rect">
            <a:avLst/>
          </a:prstGeom>
          <a:noFill/>
        </p:spPr>
        <p:txBody>
          <a:bodyPr wrap="square" rtlCol="0">
            <a:spAutoFit/>
          </a:bodyPr>
          <a:lstStyle/>
          <a:p>
            <a:pPr marL="342900" indent="-342900">
              <a:lnSpc>
                <a:spcPct val="150000"/>
              </a:lnSpc>
              <a:buAutoNum type="arabicPeriod"/>
            </a:pPr>
            <a:r>
              <a:rPr lang="en-US" sz="2400" dirty="0">
                <a:latin typeface="Arial" panose="020B0604020202020204" pitchFamily="34" charset="0"/>
                <a:cs typeface="Arial" panose="020B0604020202020204" pitchFamily="34" charset="0"/>
              </a:rPr>
              <a:t>Logistic Regression</a:t>
            </a:r>
          </a:p>
          <a:p>
            <a:pPr marL="342900" indent="-342900">
              <a:lnSpc>
                <a:spcPct val="150000"/>
              </a:lnSpc>
              <a:buAutoNum type="arabicPeriod"/>
            </a:pPr>
            <a:r>
              <a:rPr lang="en-US" sz="2400" dirty="0">
                <a:latin typeface="Arial" panose="020B0604020202020204" pitchFamily="34" charset="0"/>
                <a:cs typeface="Arial" panose="020B0604020202020204" pitchFamily="34" charset="0"/>
              </a:rPr>
              <a:t>Random Forest</a:t>
            </a:r>
          </a:p>
          <a:p>
            <a:pPr marL="342900" indent="-342900">
              <a:lnSpc>
                <a:spcPct val="150000"/>
              </a:lnSpc>
              <a:buAutoNum type="arabicPeriod"/>
            </a:pPr>
            <a:r>
              <a:rPr lang="en-US" sz="2400" dirty="0" err="1">
                <a:latin typeface="Arial" panose="020B0604020202020204" pitchFamily="34" charset="0"/>
                <a:cs typeface="Arial" panose="020B0604020202020204" pitchFamily="34" charset="0"/>
              </a:rPr>
              <a:t>XGBoost</a:t>
            </a:r>
            <a:endParaRPr lang="en-US" sz="2400" dirty="0">
              <a:latin typeface="Arial" panose="020B0604020202020204" pitchFamily="34" charset="0"/>
              <a:cs typeface="Arial" panose="020B0604020202020204" pitchFamily="34" charset="0"/>
            </a:endParaRPr>
          </a:p>
        </p:txBody>
      </p:sp>
      <p:grpSp>
        <p:nvGrpSpPr>
          <p:cNvPr id="12"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13"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23248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文本框 252">
            <a:extLst>
              <a:ext uri="{FF2B5EF4-FFF2-40B4-BE49-F238E27FC236}">
                <a16:creationId xmlns:a16="http://schemas.microsoft.com/office/drawing/2014/main" id="{3B661569-2A24-4FF7-AC2F-D1183089A5C9}"/>
              </a:ext>
            </a:extLst>
          </p:cNvPr>
          <p:cNvSpPr txBox="1"/>
          <p:nvPr/>
        </p:nvSpPr>
        <p:spPr>
          <a:xfrm>
            <a:off x="4682654" y="988388"/>
            <a:ext cx="5025691" cy="1754326"/>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altLang="zh-CN" sz="5400" dirty="0">
                <a:solidFill>
                  <a:schemeClr val="tx1">
                    <a:lumMod val="75000"/>
                    <a:lumOff val="25000"/>
                  </a:schemeClr>
                </a:solidFill>
                <a:latin typeface="Oswald Bold" panose="020B0604020202020204" charset="0"/>
                <a:ea typeface="思源黑体 CN Bold"/>
              </a:rPr>
              <a:t>PHẦN 1</a:t>
            </a:r>
            <a:endParaRPr kumimoji="0" lang="zh-CN" altLang="en-US"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p:txBody>
      </p:sp>
      <p:grpSp>
        <p:nvGrpSpPr>
          <p:cNvPr id="254"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255"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6"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58" name="矩形 257">
            <a:extLst>
              <a:ext uri="{FF2B5EF4-FFF2-40B4-BE49-F238E27FC236}">
                <a16:creationId xmlns:a16="http://schemas.microsoft.com/office/drawing/2014/main" id="{CEDDE4AA-F2CB-4B6F-9E1F-A82CA4643D79}"/>
              </a:ext>
            </a:extLst>
          </p:cNvPr>
          <p:cNvSpPr/>
          <p:nvPr/>
        </p:nvSpPr>
        <p:spPr>
          <a:xfrm>
            <a:off x="4264024" y="3128135"/>
            <a:ext cx="413012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latin typeface="Oswald Bold" panose="020B0604020202020204" charset="0"/>
                <a:cs typeface="+mn-ea"/>
                <a:sym typeface="+mn-lt"/>
              </a:rPr>
              <a:t>GIỚI THIỆU VÀ ĐẶT VẤN ĐỀ</a:t>
            </a:r>
            <a:endParaRPr kumimoji="0" lang="en-US" altLang="zh-CN" sz="2000" b="0" i="0" u="none" strike="noStrike" kern="1200" cap="none" spc="0" normalizeH="0" baseline="0" noProof="0" dirty="0">
              <a:ln>
                <a:noFill/>
              </a:ln>
              <a:effectLst/>
              <a:uLnTx/>
              <a:uFillTx/>
              <a:latin typeface="Oswald Bold" panose="020B0604020202020204" charset="0"/>
              <a:cs typeface="+mn-ea"/>
              <a:sym typeface="+mn-lt"/>
            </a:endParaRPr>
          </a:p>
        </p:txBody>
      </p:sp>
    </p:spTree>
    <p:extLst>
      <p:ext uri="{BB962C8B-B14F-4D97-AF65-F5344CB8AC3E}">
        <p14:creationId xmlns:p14="http://schemas.microsoft.com/office/powerpoint/2010/main" val="2932591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3"/>
                                        </p:tgtEl>
                                        <p:attrNameLst>
                                          <p:attrName>style.visibility</p:attrName>
                                        </p:attrNameLst>
                                      </p:cBhvr>
                                      <p:to>
                                        <p:strVal val="visible"/>
                                      </p:to>
                                    </p:set>
                                    <p:anim calcmode="lin" valueType="num">
                                      <p:cBhvr additive="base">
                                        <p:cTn id="7" dur="500" fill="hold"/>
                                        <p:tgtEl>
                                          <p:spTgt spid="253"/>
                                        </p:tgtEl>
                                        <p:attrNameLst>
                                          <p:attrName>ppt_x</p:attrName>
                                        </p:attrNameLst>
                                      </p:cBhvr>
                                      <p:tavLst>
                                        <p:tav tm="0">
                                          <p:val>
                                            <p:strVal val="#ppt_x"/>
                                          </p:val>
                                        </p:tav>
                                        <p:tav tm="100000">
                                          <p:val>
                                            <p:strVal val="#ppt_x"/>
                                          </p:val>
                                        </p:tav>
                                      </p:tavLst>
                                    </p:anim>
                                    <p:anim calcmode="lin" valueType="num">
                                      <p:cBhvr additive="base">
                                        <p:cTn id="8" dur="500" fill="hold"/>
                                        <p:tgtEl>
                                          <p:spTgt spid="2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4"/>
                                        </p:tgtEl>
                                        <p:attrNameLst>
                                          <p:attrName>style.visibility</p:attrName>
                                        </p:attrNameLst>
                                      </p:cBhvr>
                                      <p:to>
                                        <p:strVal val="visible"/>
                                      </p:to>
                                    </p:set>
                                    <p:anim calcmode="lin" valueType="num">
                                      <p:cBhvr additive="base">
                                        <p:cTn id="11" dur="500" fill="hold"/>
                                        <p:tgtEl>
                                          <p:spTgt spid="254"/>
                                        </p:tgtEl>
                                        <p:attrNameLst>
                                          <p:attrName>ppt_x</p:attrName>
                                        </p:attrNameLst>
                                      </p:cBhvr>
                                      <p:tavLst>
                                        <p:tav tm="0">
                                          <p:val>
                                            <p:strVal val="#ppt_x"/>
                                          </p:val>
                                        </p:tav>
                                        <p:tav tm="100000">
                                          <p:val>
                                            <p:strVal val="#ppt_x"/>
                                          </p:val>
                                        </p:tav>
                                      </p:tavLst>
                                    </p:anim>
                                    <p:anim calcmode="lin" valueType="num">
                                      <p:cBhvr additive="base">
                                        <p:cTn id="12" dur="500" fill="hold"/>
                                        <p:tgtEl>
                                          <p:spTgt spid="2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8"/>
                                        </p:tgtEl>
                                        <p:attrNameLst>
                                          <p:attrName>style.visibility</p:attrName>
                                        </p:attrNameLst>
                                      </p:cBhvr>
                                      <p:to>
                                        <p:strVal val="visible"/>
                                      </p:to>
                                    </p:set>
                                    <p:anim calcmode="lin" valueType="num">
                                      <p:cBhvr additive="base">
                                        <p:cTn id="15" dur="500" fill="hold"/>
                                        <p:tgtEl>
                                          <p:spTgt spid="258"/>
                                        </p:tgtEl>
                                        <p:attrNameLst>
                                          <p:attrName>ppt_x</p:attrName>
                                        </p:attrNameLst>
                                      </p:cBhvr>
                                      <p:tavLst>
                                        <p:tav tm="0">
                                          <p:val>
                                            <p:strVal val="#ppt_x"/>
                                          </p:val>
                                        </p:tav>
                                        <p:tav tm="100000">
                                          <p:val>
                                            <p:strVal val="#ppt_x"/>
                                          </p:val>
                                        </p:tav>
                                      </p:tavLst>
                                    </p:anim>
                                    <p:anim calcmode="lin" valueType="num">
                                      <p:cBhvr additive="base">
                                        <p:cTn id="16"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4.1</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Logistic Regression</a:t>
            </a: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11" name="Rectangle 10"/>
          <p:cNvSpPr/>
          <p:nvPr/>
        </p:nvSpPr>
        <p:spPr>
          <a:xfrm>
            <a:off x="252081" y="1183340"/>
            <a:ext cx="6096000" cy="1338828"/>
          </a:xfrm>
          <a:prstGeom prst="rect">
            <a:avLst/>
          </a:prstGeom>
        </p:spPr>
        <p:txBody>
          <a:bodyPr>
            <a:spAutoFit/>
          </a:bodyPr>
          <a:lstStyle/>
          <a:p>
            <a:pPr>
              <a:lnSpc>
                <a:spcPct val="150000"/>
              </a:lnSpc>
            </a:pPr>
            <a:r>
              <a:rPr lang="en-US" b="1" dirty="0">
                <a:latin typeface="Arial" panose="020B0604020202020204" pitchFamily="34" charset="0"/>
                <a:cs typeface="Arial" panose="020B0604020202020204" pitchFamily="34" charset="0"/>
              </a:rPr>
              <a:t>Logistic Regression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(supervised learning)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(classification).</a:t>
            </a:r>
          </a:p>
        </p:txBody>
      </p:sp>
      <p:sp>
        <p:nvSpPr>
          <p:cNvPr id="13" name="Rectangle 12"/>
          <p:cNvSpPr/>
          <p:nvPr/>
        </p:nvSpPr>
        <p:spPr>
          <a:xfrm>
            <a:off x="252081" y="2716601"/>
            <a:ext cx="2640466" cy="923330"/>
          </a:xfrm>
          <a:prstGeom prst="rect">
            <a:avLst/>
          </a:prstGeom>
        </p:spPr>
        <p:txBody>
          <a:bodyPr wrap="none">
            <a:spAutoFit/>
          </a:bodyPr>
          <a:lstStyle/>
          <a:p>
            <a:pPr>
              <a:lnSpc>
                <a:spcPct val="150000"/>
              </a:lnSpc>
            </a:pPr>
            <a:r>
              <a:rPr lang="vi-VN" dirty="0"/>
              <a:t>Ý tưởng chính</a:t>
            </a:r>
            <a:r>
              <a:rPr lang="en-US" dirty="0"/>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tuyến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2"/>
          <a:stretch>
            <a:fillRect/>
          </a:stretch>
        </p:blipFill>
        <p:spPr>
          <a:xfrm>
            <a:off x="732600" y="3544614"/>
            <a:ext cx="1543265" cy="650399"/>
          </a:xfrm>
          <a:prstGeom prst="rect">
            <a:avLst/>
          </a:prstGeom>
        </p:spPr>
      </p:pic>
      <p:sp>
        <p:nvSpPr>
          <p:cNvPr id="16" name="TextBox 15"/>
          <p:cNvSpPr txBox="1"/>
          <p:nvPr/>
        </p:nvSpPr>
        <p:spPr>
          <a:xfrm>
            <a:off x="252081" y="4378817"/>
            <a:ext cx="2756079" cy="646331"/>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Đưa qua hàm sigmoid để ra xác suất:</a:t>
            </a:r>
            <a:endParaRPr lang="en-US"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3"/>
          <a:stretch>
            <a:fillRect/>
          </a:stretch>
        </p:blipFill>
        <p:spPr>
          <a:xfrm>
            <a:off x="732600" y="5079587"/>
            <a:ext cx="1400370" cy="619211"/>
          </a:xfrm>
          <a:prstGeom prst="rect">
            <a:avLst/>
          </a:prstGeom>
        </p:spPr>
      </p:pic>
      <p:sp>
        <p:nvSpPr>
          <p:cNvPr id="19" name="TextBox 18"/>
          <p:cNvSpPr txBox="1"/>
          <p:nvPr/>
        </p:nvSpPr>
        <p:spPr>
          <a:xfrm>
            <a:off x="252081" y="5671701"/>
            <a:ext cx="216365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a:t>
            </a:r>
          </a:p>
        </p:txBody>
      </p:sp>
      <p:pic>
        <p:nvPicPr>
          <p:cNvPr id="20" name="Picture 19"/>
          <p:cNvPicPr>
            <a:picLocks noChangeAspect="1"/>
          </p:cNvPicPr>
          <p:nvPr/>
        </p:nvPicPr>
        <p:blipFill>
          <a:blip r:embed="rId4"/>
          <a:stretch>
            <a:fillRect/>
          </a:stretch>
        </p:blipFill>
        <p:spPr>
          <a:xfrm>
            <a:off x="1996012" y="5564633"/>
            <a:ext cx="1800476" cy="771633"/>
          </a:xfrm>
          <a:prstGeom prst="rect">
            <a:avLst/>
          </a:prstGeom>
        </p:spPr>
      </p:pic>
      <p:sp>
        <p:nvSpPr>
          <p:cNvPr id="23"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545" y="1645005"/>
            <a:ext cx="5442182" cy="4833068"/>
          </a:xfrm>
          <a:prstGeom prst="rect">
            <a:avLst/>
          </a:prstGeom>
        </p:spPr>
      </p:pic>
    </p:spTree>
    <p:extLst>
      <p:ext uri="{BB962C8B-B14F-4D97-AF65-F5344CB8AC3E}">
        <p14:creationId xmlns:p14="http://schemas.microsoft.com/office/powerpoint/2010/main" val="344405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4.1</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Logistic Regression</a:t>
            </a: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14"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2"/>
          <a:stretch>
            <a:fillRect/>
          </a:stretch>
        </p:blipFill>
        <p:spPr>
          <a:xfrm>
            <a:off x="270649" y="1282200"/>
            <a:ext cx="11650701" cy="5306165"/>
          </a:xfrm>
          <a:prstGeom prst="rect">
            <a:avLst/>
          </a:prstGeom>
        </p:spPr>
      </p:pic>
    </p:spTree>
    <p:extLst>
      <p:ext uri="{BB962C8B-B14F-4D97-AF65-F5344CB8AC3E}">
        <p14:creationId xmlns:p14="http://schemas.microsoft.com/office/powerpoint/2010/main" val="43816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4.2</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Ensemble Learning</a:t>
            </a: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14"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nvSpPr>
        <p:spPr>
          <a:xfrm>
            <a:off x="252081" y="1011006"/>
            <a:ext cx="10205564" cy="6324808"/>
          </a:xfrm>
          <a:prstGeom prst="rect">
            <a:avLst/>
          </a:prstGeom>
        </p:spPr>
        <p:txBody>
          <a:bodyPr wrap="square">
            <a:spAutoFit/>
          </a:bodyPr>
          <a:lstStyle/>
          <a:p>
            <a:pPr>
              <a:lnSpc>
                <a:spcPct val="150000"/>
              </a:lnSpc>
            </a:pPr>
            <a:r>
              <a:rPr lang="vi-VN" b="1" dirty="0">
                <a:latin typeface="Arial" panose="020B0604020202020204" pitchFamily="34" charset="0"/>
                <a:cs typeface="Arial" panose="020B0604020202020204" pitchFamily="34" charset="0"/>
              </a:rPr>
              <a:t>Ensemble Learning</a:t>
            </a:r>
            <a:r>
              <a:rPr lang="vi-VN" dirty="0">
                <a:latin typeface="Arial" panose="020B0604020202020204" pitchFamily="34" charset="0"/>
                <a:cs typeface="Arial" panose="020B0604020202020204" pitchFamily="34" charset="0"/>
              </a:rPr>
              <a:t> là kỹ thuật kết hợp nhiều mô hình học máy (weak learners)</a:t>
            </a:r>
            <a:br>
              <a:rPr lang="vi-VN" dirty="0">
                <a:latin typeface="Arial" panose="020B0604020202020204" pitchFamily="34" charset="0"/>
                <a:cs typeface="Arial" panose="020B0604020202020204" pitchFamily="34" charset="0"/>
              </a:rPr>
            </a:br>
            <a:r>
              <a:rPr lang="vi-VN" dirty="0">
                <a:latin typeface="Arial" panose="020B0604020202020204" pitchFamily="34" charset="0"/>
                <a:cs typeface="Arial" panose="020B0604020202020204" pitchFamily="34" charset="0"/>
              </a:rPr>
              <a:t>→ để tạo ra một mô hình mạnh hơn (strong learner).</a:t>
            </a:r>
            <a:endParaRPr lang="en-US" dirty="0">
              <a:latin typeface="Arial" panose="020B0604020202020204" pitchFamily="34" charset="0"/>
              <a:cs typeface="Arial" panose="020B0604020202020204" pitchFamily="34" charset="0"/>
            </a:endParaRPr>
          </a:p>
          <a:p>
            <a:pPr>
              <a:lnSpc>
                <a:spcPct val="150000"/>
              </a:lnSpc>
            </a:pPr>
            <a:r>
              <a:rPr lang="en-US" b="1" dirty="0">
                <a:latin typeface="Arial" panose="020B0604020202020204" pitchFamily="34" charset="0"/>
                <a:cs typeface="Arial" panose="020B0604020202020204" pitchFamily="34" charset="0"/>
              </a:rPr>
              <a:t>Ý </a:t>
            </a:r>
            <a:r>
              <a:rPr lang="en-US" b="1" dirty="0" err="1">
                <a:latin typeface="Arial" panose="020B0604020202020204" pitchFamily="34" charset="0"/>
                <a:cs typeface="Arial" panose="020B0604020202020204" pitchFamily="34" charset="0"/>
              </a:rPr>
              <a:t>tưởng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Nhiều mô hình đoán chung → kết quả tốt và ổn định hơn một mô hình đơn lẻ.</a:t>
            </a: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Ba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ensemble </a:t>
            </a:r>
            <a:r>
              <a:rPr lang="en-US" dirty="0" err="1">
                <a:latin typeface="Arial" panose="020B0604020202020204" pitchFamily="34" charset="0"/>
                <a:cs typeface="Arial" panose="020B0604020202020204" pitchFamily="34" charset="0"/>
              </a:rPr>
              <a:t>phổ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Bagging (Bootstrap Aggregating) –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variance</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endParaRPr lang="en-US" dirty="0">
              <a:latin typeface="Arial" panose="020B0604020202020204" pitchFamily="34" charset="0"/>
              <a:cs typeface="Arial" panose="020B0604020202020204" pitchFamily="34" charset="0"/>
            </a:endParaRP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model</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Boosting –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Bias</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endParaRPr lang="en-US" dirty="0">
              <a:latin typeface="Arial" panose="020B0604020202020204" pitchFamily="34" charset="0"/>
              <a:cs typeface="Arial" panose="020B0604020202020204" pitchFamily="34" charset="0"/>
            </a:endParaRP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sai</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Stacking</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endParaRPr lang="en-US" dirty="0">
              <a:latin typeface="Arial" panose="020B0604020202020204" pitchFamily="34" charset="0"/>
              <a:cs typeface="Arial" panose="020B0604020202020204" pitchFamily="34" charset="0"/>
            </a:endParaRP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(meta-model)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endParaRPr lang="en-US" dirty="0">
              <a:latin typeface="Arial" panose="020B0604020202020204" pitchFamily="34" charset="0"/>
              <a:cs typeface="Arial" panose="020B0604020202020204" pitchFamily="34" charset="0"/>
            </a:endParaRPr>
          </a:p>
          <a:p>
            <a:pPr lvl="1">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89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4.3</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Bagging</a:t>
            </a: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48758" y="1180134"/>
            <a:ext cx="5747242" cy="1754326"/>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Bagging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Ensemble Learning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ý </a:t>
            </a:r>
            <a:r>
              <a:rPr lang="en-US" dirty="0" err="1">
                <a:latin typeface="Arial" panose="020B0604020202020204" pitchFamily="34" charset="0"/>
                <a:cs typeface="Arial" panose="020B0604020202020204" pitchFamily="34" charset="0"/>
              </a:rPr>
              <a:t>tưởng</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a:t>
            </a:r>
          </a:p>
        </p:txBody>
      </p:sp>
      <p:sp>
        <p:nvSpPr>
          <p:cNvPr id="10" name="Rectangle 9"/>
          <p:cNvSpPr/>
          <p:nvPr/>
        </p:nvSpPr>
        <p:spPr>
          <a:xfrm>
            <a:off x="348758" y="3168647"/>
            <a:ext cx="6096000" cy="3416320"/>
          </a:xfrm>
          <a:prstGeom prst="rect">
            <a:avLst/>
          </a:prstGeom>
        </p:spPr>
        <p:txBody>
          <a:bodyPr>
            <a:spAutoFit/>
          </a:bodyPr>
          <a:lstStyle/>
          <a:p>
            <a:pPr>
              <a:lnSpc>
                <a:spcPct val="150000"/>
              </a:lnSpc>
            </a:pPr>
            <a:r>
              <a:rPr lang="vi-VN" dirty="0">
                <a:latin typeface="Arial" panose="020B0604020202020204" pitchFamily="34" charset="0"/>
                <a:cs typeface="Arial" panose="020B0604020202020204" pitchFamily="34" charset="0"/>
              </a:rPr>
              <a:t>Các bước thực hiện : </a:t>
            </a:r>
            <a:endParaRPr lang="en-US" dirty="0">
              <a:latin typeface="Arial" panose="020B0604020202020204" pitchFamily="34" charset="0"/>
              <a:cs typeface="Arial" panose="020B0604020202020204" pitchFamily="34" charset="0"/>
            </a:endParaRPr>
          </a:p>
          <a:p>
            <a:pPr>
              <a:lnSpc>
                <a:spcPct val="150000"/>
              </a:lnSpc>
            </a:pPr>
            <a:r>
              <a:rPr lang="vi-VN" dirty="0">
                <a:latin typeface="Arial" panose="020B0604020202020204" pitchFamily="34" charset="0"/>
                <a:cs typeface="Arial" panose="020B0604020202020204" pitchFamily="34" charset="0"/>
              </a:rPr>
              <a:t>Bước 1: Tạo ngẫu nhiên các N bags từ tập train set. </a:t>
            </a:r>
            <a:endParaRPr lang="en-US" dirty="0">
              <a:latin typeface="Arial" panose="020B0604020202020204" pitchFamily="34" charset="0"/>
              <a:cs typeface="Arial" panose="020B0604020202020204" pitchFamily="34" charset="0"/>
            </a:endParaRPr>
          </a:p>
          <a:p>
            <a:pPr>
              <a:lnSpc>
                <a:spcPct val="150000"/>
              </a:lnSpc>
            </a:pPr>
            <a:r>
              <a:rPr lang="vi-VN" dirty="0">
                <a:latin typeface="Arial" panose="020B0604020202020204" pitchFamily="34" charset="0"/>
                <a:cs typeface="Arial" panose="020B0604020202020204" pitchFamily="34" charset="0"/>
              </a:rPr>
              <a:t>Bước 2: Tạo N model ”yếu” và train trên mỗi bag, độc lập với nhau. </a:t>
            </a:r>
            <a:endParaRPr lang="en-US" dirty="0">
              <a:latin typeface="Arial" panose="020B0604020202020204" pitchFamily="34" charset="0"/>
              <a:cs typeface="Arial" panose="020B0604020202020204" pitchFamily="34" charset="0"/>
            </a:endParaRPr>
          </a:p>
          <a:p>
            <a:pPr>
              <a:lnSpc>
                <a:spcPct val="150000"/>
              </a:lnSpc>
            </a:pPr>
            <a:r>
              <a:rPr lang="vi-VN" dirty="0">
                <a:latin typeface="Arial" panose="020B0604020202020204" pitchFamily="34" charset="0"/>
                <a:cs typeface="Arial" panose="020B0604020202020204" pitchFamily="34" charset="0"/>
              </a:rPr>
              <a:t>Bước 3: Sử dụng các objects đã trained để dự đoá</a:t>
            </a:r>
            <a:r>
              <a:rPr lang="en-US" dirty="0">
                <a:latin typeface="Arial" panose="020B0604020202020204" pitchFamily="34" charset="0"/>
                <a:cs typeface="Arial" panose="020B0604020202020204" pitchFamily="34" charset="0"/>
              </a:rPr>
              <a:t>n</a:t>
            </a:r>
          </a:p>
          <a:p>
            <a:pPr>
              <a:lnSpc>
                <a:spcPct val="150000"/>
              </a:lnSpc>
            </a:pPr>
            <a:r>
              <a:rPr lang="vi-VN" dirty="0"/>
              <a:t>Các bag được dựng lên bởi 2 tham số: </a:t>
            </a:r>
            <a:endParaRPr lang="en-US" dirty="0"/>
          </a:p>
          <a:p>
            <a:pPr marL="285750" indent="-285750">
              <a:lnSpc>
                <a:spcPct val="150000"/>
              </a:lnSpc>
              <a:buFont typeface="Arial" panose="020B0604020202020204" pitchFamily="34" charset="0"/>
              <a:buChar char="•"/>
            </a:pPr>
            <a:r>
              <a:rPr lang="vi-VN" dirty="0"/>
              <a:t>Max_samples: Số sample mỗi bag </a:t>
            </a:r>
            <a:endParaRPr lang="en-US" dirty="0"/>
          </a:p>
          <a:p>
            <a:pPr marL="285750" indent="-285750">
              <a:lnSpc>
                <a:spcPct val="150000"/>
              </a:lnSpc>
              <a:buFont typeface="Arial" panose="020B0604020202020204" pitchFamily="34" charset="0"/>
              <a:buChar char="•"/>
            </a:pPr>
            <a:r>
              <a:rPr lang="vi-VN" dirty="0"/>
              <a:t>Max_features: Số features sử dụng trong các bags</a:t>
            </a: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7417689" y="1645005"/>
            <a:ext cx="4005872" cy="4523975"/>
          </a:xfrm>
          <a:prstGeom prst="rect">
            <a:avLst/>
          </a:prstGeom>
        </p:spPr>
      </p:pic>
    </p:spTree>
    <p:extLst>
      <p:ext uri="{BB962C8B-B14F-4D97-AF65-F5344CB8AC3E}">
        <p14:creationId xmlns:p14="http://schemas.microsoft.com/office/powerpoint/2010/main" val="28006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4.4</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Random Forest</a:t>
            </a: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111617" y="1099403"/>
            <a:ext cx="6096000" cy="5909310"/>
          </a:xfrm>
          <a:prstGeom prst="rect">
            <a:avLst/>
          </a:prstGeom>
        </p:spPr>
        <p:txBody>
          <a:bodyPr wrap="square">
            <a:spAutoFit/>
          </a:bodyPr>
          <a:lstStyle/>
          <a:p>
            <a:pPr>
              <a:lnSpc>
                <a:spcPct val="150000"/>
              </a:lnSpc>
            </a:pPr>
            <a:r>
              <a:rPr lang="en-US" b="1" dirty="0">
                <a:latin typeface="Arial" panose="020B0604020202020204" pitchFamily="34" charset="0"/>
                <a:cs typeface="Arial" panose="020B0604020202020204" pitchFamily="34" charset="0"/>
              </a:rPr>
              <a:t>Random Forest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Machine Learning </a:t>
            </a:r>
            <a:r>
              <a:rPr lang="en-US" dirty="0" err="1">
                <a:latin typeface="Arial" panose="020B0604020202020204" pitchFamily="34" charset="0"/>
                <a:cs typeface="Arial" panose="020B0604020202020204" pitchFamily="34" charset="0"/>
              </a:rPr>
              <a:t>thuộc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nhóm</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Ensemble learning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(classification)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(regression)</a:t>
            </a:r>
          </a:p>
          <a:p>
            <a:pPr>
              <a:lnSpc>
                <a:spcPct val="150000"/>
              </a:lnSpc>
            </a:pPr>
            <a:r>
              <a:rPr lang="en-US" b="1" dirty="0">
                <a:latin typeface="Arial" panose="020B0604020202020204" pitchFamily="34" charset="0"/>
                <a:cs typeface="Arial" panose="020B0604020202020204" pitchFamily="34" charset="0"/>
              </a:rPr>
              <a:t>Ý </a:t>
            </a:r>
            <a:r>
              <a:rPr lang="en-US" b="1" dirty="0" err="1">
                <a:latin typeface="Arial" panose="020B0604020202020204" pitchFamily="34" charset="0"/>
                <a:cs typeface="Arial" panose="020B0604020202020204" pitchFamily="34" charset="0"/>
              </a:rPr>
              <a:t>tưởng</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(Decision Tree) → ta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chung</a:t>
            </a:r>
            <a:r>
              <a:rPr lang="en-US" dirty="0">
                <a:latin typeface="Arial" panose="020B0604020202020204" pitchFamily="34" charset="0"/>
                <a:cs typeface="Arial" panose="020B0604020202020204" pitchFamily="34" charset="0"/>
              </a:rPr>
              <a:t>.</a:t>
            </a:r>
          </a:p>
          <a:p>
            <a:pPr>
              <a:lnSpc>
                <a:spcPct val="150000"/>
              </a:lnSpc>
            </a:pPr>
            <a:r>
              <a:rPr lang="vi-VN" b="1" dirty="0">
                <a:latin typeface="Arial" panose="020B0604020202020204" pitchFamily="34" charset="0"/>
                <a:cs typeface="Arial" panose="020B0604020202020204" pitchFamily="34" charset="0"/>
              </a:rPr>
              <a:t>Ư</a:t>
            </a:r>
            <a:r>
              <a:rPr lang="en-US" b="1" dirty="0">
                <a:latin typeface="Arial" panose="020B0604020202020204" pitchFamily="34" charset="0"/>
                <a:cs typeface="Arial" panose="020B0604020202020204" pitchFamily="34" charset="0"/>
              </a:rPr>
              <a:t>u </a:t>
            </a:r>
            <a:r>
              <a:rPr lang="en-US" b="1" dirty="0" err="1">
                <a:latin typeface="Arial" panose="020B0604020202020204" pitchFamily="34" charset="0"/>
                <a:cs typeface="Arial" panose="020B0604020202020204" pitchFamily="34" charset="0"/>
              </a:rPr>
              <a:t>điểm</a:t>
            </a:r>
            <a:r>
              <a:rPr lang="en-US" b="1" dirty="0">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overfitting so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Decision Tree </a:t>
            </a:r>
            <a:r>
              <a:rPr lang="en-US" dirty="0" err="1">
                <a:latin typeface="Arial" panose="020B0604020202020204" pitchFamily="34" charset="0"/>
                <a:cs typeface="Arial" panose="020B0604020202020204" pitchFamily="34" charset="0"/>
              </a:rPr>
              <a:t>nhờ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p>
            <a:pPr>
              <a:lnSpc>
                <a:spcPct val="150000"/>
              </a:lnSpc>
            </a:pPr>
            <a:r>
              <a:rPr lang="en-US" b="1" dirty="0" err="1">
                <a:latin typeface="Arial" panose="020B0604020202020204" pitchFamily="34" charset="0"/>
                <a:cs typeface="Arial" panose="020B0604020202020204" pitchFamily="34" charset="0"/>
              </a:rPr>
              <a:t>Nhược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điểm</a:t>
            </a:r>
            <a:r>
              <a:rPr lang="en-US" b="1"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Chậm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đơn</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nhớ</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617" y="1645006"/>
            <a:ext cx="5692462" cy="4882910"/>
          </a:xfrm>
          <a:prstGeom prst="rect">
            <a:avLst/>
          </a:prstGeom>
        </p:spPr>
      </p:pic>
    </p:spTree>
    <p:extLst>
      <p:ext uri="{BB962C8B-B14F-4D97-AF65-F5344CB8AC3E}">
        <p14:creationId xmlns:p14="http://schemas.microsoft.com/office/powerpoint/2010/main" val="26819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4.5</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Boosting</a:t>
            </a: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111617" y="1311449"/>
            <a:ext cx="6096000" cy="1287532"/>
          </a:xfrm>
          <a:prstGeom prst="rect">
            <a:avLst/>
          </a:prstGeom>
        </p:spPr>
        <p:txBody>
          <a:bodyPr>
            <a:spAutoFit/>
          </a:bodyPr>
          <a:lstStyle/>
          <a:p>
            <a:pPr>
              <a:lnSpc>
                <a:spcPct val="150000"/>
              </a:lnSpc>
            </a:pPr>
            <a:r>
              <a:rPr lang="en-US" b="1" dirty="0">
                <a:latin typeface="Arial" panose="020B0604020202020204" pitchFamily="34" charset="0"/>
                <a:cs typeface="Arial" panose="020B0604020202020204" pitchFamily="34" charset="0"/>
              </a:rPr>
              <a:t>Boosting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a:t>
            </a:r>
          </a:p>
        </p:txBody>
      </p:sp>
      <p:sp>
        <p:nvSpPr>
          <p:cNvPr id="12" name="Rectangle 11"/>
          <p:cNvSpPr/>
          <p:nvPr/>
        </p:nvSpPr>
        <p:spPr>
          <a:xfrm>
            <a:off x="111617" y="3099291"/>
            <a:ext cx="6096000" cy="1703030"/>
          </a:xfrm>
          <a:prstGeom prst="rect">
            <a:avLst/>
          </a:prstGeom>
        </p:spPr>
        <p:txBody>
          <a:bodyPr>
            <a:spAutoFit/>
          </a:bodyPr>
          <a:lstStyle/>
          <a:p>
            <a:pPr>
              <a:lnSpc>
                <a:spcPct val="150000"/>
              </a:lnSpc>
            </a:pP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boosting,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nghĩa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đắp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a:t>
            </a:r>
          </a:p>
        </p:txBody>
      </p:sp>
      <p:pic>
        <p:nvPicPr>
          <p:cNvPr id="13" name="Picture 12"/>
          <p:cNvPicPr>
            <a:picLocks noChangeAspect="1"/>
          </p:cNvPicPr>
          <p:nvPr/>
        </p:nvPicPr>
        <p:blipFill>
          <a:blip r:embed="rId2"/>
          <a:stretch>
            <a:fillRect/>
          </a:stretch>
        </p:blipFill>
        <p:spPr>
          <a:xfrm>
            <a:off x="7406751" y="1506828"/>
            <a:ext cx="4222872" cy="4327302"/>
          </a:xfrm>
          <a:prstGeom prst="rect">
            <a:avLst/>
          </a:prstGeom>
        </p:spPr>
      </p:pic>
    </p:spTree>
    <p:extLst>
      <p:ext uri="{BB962C8B-B14F-4D97-AF65-F5344CB8AC3E}">
        <p14:creationId xmlns:p14="http://schemas.microsoft.com/office/powerpoint/2010/main" val="163860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4.5</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646331"/>
          </a:xfrm>
          <a:prstGeom prst="rect">
            <a:avLst/>
          </a:prstGeom>
          <a:noFill/>
        </p:spPr>
        <p:txBody>
          <a:bodyPr wrap="square" rtlCol="0">
            <a:spAutoFit/>
          </a:bodyPr>
          <a:lstStyle/>
          <a:p>
            <a:r>
              <a:rPr lang="en-US" sz="3600" dirty="0">
                <a:solidFill>
                  <a:schemeClr val="bg1"/>
                </a:solidFill>
                <a:latin typeface="Oswald Bold"/>
              </a:rPr>
              <a:t>Gradient Boosting</a:t>
            </a:r>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111617" y="1321839"/>
            <a:ext cx="6096000" cy="5493812"/>
          </a:xfrm>
          <a:prstGeom prst="rect">
            <a:avLst/>
          </a:prstGeom>
        </p:spPr>
        <p:txBody>
          <a:bodyPr>
            <a:spAutoFit/>
          </a:bodyPr>
          <a:lstStyle/>
          <a:p>
            <a:pPr>
              <a:lnSpc>
                <a:spcPct val="150000"/>
              </a:lnSpc>
            </a:pPr>
            <a:r>
              <a:rPr lang="vi-VN" b="1" dirty="0">
                <a:latin typeface="Arial" panose="020B0604020202020204" pitchFamily="34" charset="0"/>
                <a:cs typeface="Arial" panose="020B0604020202020204" pitchFamily="34" charset="0"/>
              </a:rPr>
              <a:t>Gradient Boosting</a:t>
            </a:r>
            <a:r>
              <a:rPr lang="vi-VN" dirty="0">
                <a:latin typeface="Arial" panose="020B0604020202020204" pitchFamily="34" charset="0"/>
                <a:cs typeface="Arial" panose="020B0604020202020204" pitchFamily="34" charset="0"/>
              </a:rPr>
              <a:t> là một phương pháp học tổ hợp (Ensemble Learning).</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mạnh</a:t>
            </a:r>
            <a:r>
              <a:rPr lang="en-US" dirty="0">
                <a:latin typeface="Arial" panose="020B0604020202020204" pitchFamily="34" charset="0"/>
                <a:cs typeface="Arial" panose="020B0604020202020204" pitchFamily="34" charset="0"/>
              </a:rPr>
              <a:t>, ta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(weak learners)</a:t>
            </a: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Các mô hình này được huấn luyện lần lượt,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endParaRPr lang="en-US" dirty="0">
              <a:latin typeface="Arial" panose="020B0604020202020204" pitchFamily="34" charset="0"/>
              <a:cs typeface="Arial" panose="020B0604020202020204" pitchFamily="34" charset="0"/>
            </a:endParaRPr>
          </a:p>
          <a:p>
            <a:pPr>
              <a:lnSpc>
                <a:spcPct val="150000"/>
              </a:lnSpc>
            </a:pP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u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tạp</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Thích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endParaRPr lang="en-US" dirty="0">
              <a:latin typeface="Arial" panose="020B0604020202020204" pitchFamily="34" charset="0"/>
              <a:cs typeface="Arial" panose="020B0604020202020204" pitchFamily="34" charset="0"/>
            </a:endParaRPr>
          </a:p>
          <a:p>
            <a:pPr>
              <a:lnSpc>
                <a:spcPct val="150000"/>
              </a:lnSpc>
            </a:pPr>
            <a:r>
              <a:rPr lang="en-US" dirty="0" err="1">
                <a:latin typeface="Arial" panose="020B0604020202020204" pitchFamily="34" charset="0"/>
                <a:cs typeface="Arial" panose="020B0604020202020204" pitchFamily="34" charset="0"/>
              </a:rPr>
              <a:t>Nhược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chậm</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overfitting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2050" name="Picture 2" descr="Quá trình học tập kết hợp tuần tự, được các thuật toán boosting sử dụng để huấn luyện nhiều mô hình học yếu theo trình t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617" y="1996225"/>
            <a:ext cx="5795493" cy="355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6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4.6</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5769735" cy="1200329"/>
          </a:xfrm>
          <a:prstGeom prst="rect">
            <a:avLst/>
          </a:prstGeom>
          <a:noFill/>
        </p:spPr>
        <p:txBody>
          <a:bodyPr wrap="square" rtlCol="0">
            <a:spAutoFit/>
          </a:bodyPr>
          <a:lstStyle/>
          <a:p>
            <a:r>
              <a:rPr lang="en-US" sz="3600" dirty="0" err="1">
                <a:solidFill>
                  <a:schemeClr val="bg1"/>
                </a:solidFill>
                <a:latin typeface="Arial" panose="020B0604020202020204" pitchFamily="34" charset="0"/>
                <a:cs typeface="Arial" panose="020B0604020202020204" pitchFamily="34" charset="0"/>
              </a:rPr>
              <a:t>XGBoost</a:t>
            </a:r>
            <a:endParaRPr lang="en-US" sz="3600" dirty="0">
              <a:solidFill>
                <a:schemeClr val="bg1"/>
              </a:solidFill>
              <a:latin typeface="Arial" panose="020B0604020202020204" pitchFamily="34" charset="0"/>
              <a:cs typeface="Arial" panose="020B0604020202020204" pitchFamily="34" charset="0"/>
            </a:endParaRP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111617" y="1180134"/>
            <a:ext cx="6096000" cy="464871"/>
          </a:xfrm>
          <a:prstGeom prst="rect">
            <a:avLst/>
          </a:prstGeom>
        </p:spPr>
        <p:txBody>
          <a:bodyPr>
            <a:spAutoFit/>
          </a:bodyPr>
          <a:lstStyle/>
          <a:p>
            <a:pPr>
              <a:lnSpc>
                <a:spcPct val="150000"/>
              </a:lnSpc>
            </a:pPr>
            <a:endParaRPr lang="en-US" dirty="0"/>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252081" y="1357509"/>
            <a:ext cx="8582826" cy="4247317"/>
          </a:xfrm>
          <a:prstGeom prst="rect">
            <a:avLst/>
          </a:prstGeom>
        </p:spPr>
        <p:txBody>
          <a:bodyPr wrap="square">
            <a:spAutoFit/>
          </a:bodyPr>
          <a:lstStyle/>
          <a:p>
            <a:pPr>
              <a:lnSpc>
                <a:spcPct val="150000"/>
              </a:lnSpc>
            </a:pPr>
            <a:r>
              <a:rPr lang="en-US" b="1" dirty="0" err="1">
                <a:latin typeface="Arial" panose="020B0604020202020204" pitchFamily="34" charset="0"/>
                <a:cs typeface="Arial" panose="020B0604020202020204" pitchFamily="34" charset="0"/>
              </a:rPr>
              <a:t>XGBoost</a:t>
            </a:r>
            <a:r>
              <a:rPr lang="en-US" dirty="0">
                <a:latin typeface="Arial" panose="020B0604020202020204" pitchFamily="34" charset="0"/>
                <a:cs typeface="Arial" panose="020B0604020202020204" pitchFamily="34" charset="0"/>
              </a:rPr>
              <a:t> (extreme Gradient Boosting)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Gradient Boosting.</a:t>
            </a:r>
          </a:p>
          <a:p>
            <a:pPr>
              <a:lnSpc>
                <a:spcPct val="150000"/>
              </a:lnSpc>
            </a:pP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gradient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hessian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mát</a:t>
            </a:r>
            <a:r>
              <a:rPr lang="en-US" dirty="0">
                <a:latin typeface="Arial" panose="020B0604020202020204" pitchFamily="34" charset="0"/>
                <a:cs typeface="Arial" panose="020B0604020202020204" pitchFamily="34" charset="0"/>
              </a:rPr>
              <a:t> .</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vi-VN" dirty="0">
                <a:latin typeface="Arial" panose="020B0604020202020204" pitchFamily="34" charset="0"/>
                <a:cs typeface="Arial" panose="020B0604020202020204" pitchFamily="34" charset="0"/>
              </a:rPr>
              <a:t>Ưu điểm: </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Tốc độ nhanh do tính toán song song </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Tránh được Overfit bằng Regularization </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Linh hoạt trong sử dụng hàm tối ưu </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Tự động xử lý missing value </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Tự động cắt tỉa cây (auto pruning). Tự động bỏ qua những leaves, nodes không mang giá trị tích cực trong quá trình mở rộng tree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05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4.7</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6387921" cy="1200329"/>
          </a:xfrm>
          <a:prstGeom prst="rect">
            <a:avLst/>
          </a:prstGeom>
          <a:noFill/>
        </p:spPr>
        <p:txBody>
          <a:bodyPr wrap="square" rtlCol="0">
            <a:spAutoFit/>
          </a:bodyPr>
          <a:lstStyle/>
          <a:p>
            <a:r>
              <a:rPr lang="en-US" sz="3600" dirty="0" err="1">
                <a:solidFill>
                  <a:schemeClr val="bg1"/>
                </a:solidFill>
                <a:latin typeface="Arial" panose="020B0604020202020204" pitchFamily="34" charset="0"/>
                <a:cs typeface="Arial" panose="020B0604020202020204" pitchFamily="34" charset="0"/>
              </a:rPr>
              <a:t>Các</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chỉ</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số</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đánh</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giá</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mô</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hình</a:t>
            </a:r>
            <a:endParaRPr lang="en-US" sz="3600" dirty="0">
              <a:solidFill>
                <a:schemeClr val="bg1"/>
              </a:solidFill>
              <a:latin typeface="Arial" panose="020B0604020202020204" pitchFamily="34" charset="0"/>
              <a:cs typeface="Arial" panose="020B0604020202020204" pitchFamily="34" charset="0"/>
            </a:endParaRPr>
          </a:p>
          <a:p>
            <a:endParaRPr lang="en-US" sz="3600" dirty="0">
              <a:solidFill>
                <a:schemeClr val="bg1"/>
              </a:solidFill>
              <a:latin typeface="Oswald Bold"/>
              <a:cs typeface="Arial" panose="020B0604020202020204" pitchFamily="34" charset="0"/>
            </a:endParaRPr>
          </a:p>
        </p:txBody>
      </p:sp>
      <p:sp>
        <p:nvSpPr>
          <p:cNvPr id="6" name="Rectangle 5"/>
          <p:cNvSpPr/>
          <p:nvPr/>
        </p:nvSpPr>
        <p:spPr>
          <a:xfrm>
            <a:off x="252081" y="1063772"/>
            <a:ext cx="6096000" cy="496996"/>
          </a:xfrm>
          <a:prstGeom prst="rect">
            <a:avLst/>
          </a:prstGeom>
        </p:spPr>
        <p:txBody>
          <a:bodyPr>
            <a:spAutoFit/>
          </a:bodyPr>
          <a:lstStyle/>
          <a:p>
            <a:pPr>
              <a:lnSpc>
                <a:spcPct val="150000"/>
              </a:lnSpc>
            </a:pPr>
            <a:r>
              <a:rPr lang="en-US" sz="2000" b="1" dirty="0">
                <a:latin typeface="Arial" panose="020B0604020202020204" pitchFamily="34" charset="0"/>
                <a:cs typeface="Arial" panose="020B0604020202020204" pitchFamily="34" charset="0"/>
              </a:rPr>
              <a:t>Confusion matrix</a:t>
            </a:r>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252080" y="1645005"/>
            <a:ext cx="6882815" cy="5078313"/>
          </a:xfrm>
          <a:prstGeom prst="rect">
            <a:avLst/>
          </a:prstGeom>
        </p:spPr>
        <p:txBody>
          <a:bodyPr wrap="square">
            <a:spAutoFit/>
          </a:bodyPr>
          <a:lstStyle/>
          <a:p>
            <a:pPr>
              <a:lnSpc>
                <a:spcPct val="150000"/>
              </a:lnSpc>
            </a:pPr>
            <a:r>
              <a:rPr lang="vi-VN" dirty="0">
                <a:solidFill>
                  <a:srgbClr val="1B1B1B"/>
                </a:solidFill>
                <a:latin typeface="Open Sans"/>
              </a:rPr>
              <a:t>Là một phương pháp đánh giá kết quả của những bài toán phân loại với việc xem xét cả những chỉ số về độ chính xác và độ bao quát của các dự đoán cho từng lớp.</a:t>
            </a:r>
            <a:endParaRPr lang="en-US" dirty="0">
              <a:solidFill>
                <a:srgbClr val="1B1B1B"/>
              </a:solidFill>
              <a:latin typeface="Open Sans"/>
            </a:endParaRPr>
          </a:p>
          <a:p>
            <a:pPr>
              <a:lnSpc>
                <a:spcPct val="150000"/>
              </a:lnSpc>
            </a:pPr>
            <a:r>
              <a:rPr lang="en-US" dirty="0" err="1">
                <a:solidFill>
                  <a:srgbClr val="1B1B1B"/>
                </a:solidFill>
                <a:latin typeface="Open Sans"/>
              </a:rPr>
              <a:t>Đây</a:t>
            </a:r>
            <a:r>
              <a:rPr lang="en-US" dirty="0">
                <a:solidFill>
                  <a:srgbClr val="1B1B1B"/>
                </a:solidFill>
                <a:latin typeface="Open Sans"/>
              </a:rPr>
              <a:t> </a:t>
            </a:r>
            <a:r>
              <a:rPr lang="en-US" dirty="0" err="1">
                <a:solidFill>
                  <a:srgbClr val="1B1B1B"/>
                </a:solidFill>
                <a:latin typeface="Open Sans"/>
              </a:rPr>
              <a:t>là</a:t>
            </a:r>
            <a:r>
              <a:rPr lang="en-US" dirty="0">
                <a:solidFill>
                  <a:srgbClr val="1B1B1B"/>
                </a:solidFill>
                <a:latin typeface="Open Sans"/>
              </a:rPr>
              <a:t> </a:t>
            </a:r>
            <a:r>
              <a:rPr lang="en-US" dirty="0" err="1">
                <a:solidFill>
                  <a:srgbClr val="1B1B1B"/>
                </a:solidFill>
                <a:latin typeface="Open Sans"/>
              </a:rPr>
              <a:t>nền</a:t>
            </a:r>
            <a:r>
              <a:rPr lang="en-US" dirty="0">
                <a:solidFill>
                  <a:srgbClr val="1B1B1B"/>
                </a:solidFill>
                <a:latin typeface="Open Sans"/>
              </a:rPr>
              <a:t> </a:t>
            </a:r>
            <a:r>
              <a:rPr lang="en-US" dirty="0" err="1">
                <a:solidFill>
                  <a:srgbClr val="1B1B1B"/>
                </a:solidFill>
                <a:latin typeface="Open Sans"/>
              </a:rPr>
              <a:t>tảng</a:t>
            </a:r>
            <a:r>
              <a:rPr lang="en-US" dirty="0">
                <a:solidFill>
                  <a:srgbClr val="1B1B1B"/>
                </a:solidFill>
                <a:latin typeface="Open Sans"/>
              </a:rPr>
              <a:t> </a:t>
            </a:r>
            <a:r>
              <a:rPr lang="en-US" dirty="0" err="1">
                <a:solidFill>
                  <a:srgbClr val="1B1B1B"/>
                </a:solidFill>
                <a:latin typeface="Open Sans"/>
              </a:rPr>
              <a:t>để</a:t>
            </a:r>
            <a:r>
              <a:rPr lang="en-US" dirty="0">
                <a:solidFill>
                  <a:srgbClr val="1B1B1B"/>
                </a:solidFill>
                <a:latin typeface="Open Sans"/>
              </a:rPr>
              <a:t> </a:t>
            </a:r>
            <a:r>
              <a:rPr lang="en-US" dirty="0" err="1">
                <a:solidFill>
                  <a:srgbClr val="1B1B1B"/>
                </a:solidFill>
                <a:latin typeface="Open Sans"/>
              </a:rPr>
              <a:t>suy</a:t>
            </a:r>
            <a:r>
              <a:rPr lang="en-US" dirty="0">
                <a:solidFill>
                  <a:srgbClr val="1B1B1B"/>
                </a:solidFill>
                <a:latin typeface="Open Sans"/>
              </a:rPr>
              <a:t> </a:t>
            </a:r>
            <a:r>
              <a:rPr lang="en-US" dirty="0" err="1">
                <a:solidFill>
                  <a:srgbClr val="1B1B1B"/>
                </a:solidFill>
                <a:latin typeface="Open Sans"/>
              </a:rPr>
              <a:t>ra</a:t>
            </a:r>
            <a:r>
              <a:rPr lang="en-US" dirty="0">
                <a:solidFill>
                  <a:srgbClr val="1B1B1B"/>
                </a:solidFill>
                <a:latin typeface="Open Sans"/>
              </a:rPr>
              <a:t> </a:t>
            </a:r>
            <a:r>
              <a:rPr lang="en-US" dirty="0" err="1">
                <a:solidFill>
                  <a:srgbClr val="1B1B1B"/>
                </a:solidFill>
                <a:latin typeface="Open Sans"/>
              </a:rPr>
              <a:t>các</a:t>
            </a:r>
            <a:r>
              <a:rPr lang="en-US" dirty="0">
                <a:solidFill>
                  <a:srgbClr val="1B1B1B"/>
                </a:solidFill>
                <a:latin typeface="Open Sans"/>
              </a:rPr>
              <a:t> </a:t>
            </a:r>
            <a:r>
              <a:rPr lang="en-US" dirty="0" err="1">
                <a:solidFill>
                  <a:srgbClr val="1B1B1B"/>
                </a:solidFill>
                <a:latin typeface="Open Sans"/>
              </a:rPr>
              <a:t>chỉ</a:t>
            </a:r>
            <a:r>
              <a:rPr lang="en-US" dirty="0">
                <a:solidFill>
                  <a:srgbClr val="1B1B1B"/>
                </a:solidFill>
                <a:latin typeface="Open Sans"/>
              </a:rPr>
              <a:t> </a:t>
            </a:r>
            <a:r>
              <a:rPr lang="en-US" dirty="0" err="1">
                <a:solidFill>
                  <a:srgbClr val="1B1B1B"/>
                </a:solidFill>
                <a:latin typeface="Open Sans"/>
              </a:rPr>
              <a:t>số</a:t>
            </a:r>
            <a:r>
              <a:rPr lang="en-US" dirty="0">
                <a:solidFill>
                  <a:srgbClr val="1B1B1B"/>
                </a:solidFill>
                <a:latin typeface="Open Sans"/>
              </a:rPr>
              <a:t> </a:t>
            </a:r>
            <a:r>
              <a:rPr lang="en-US" dirty="0" err="1">
                <a:solidFill>
                  <a:srgbClr val="1B1B1B"/>
                </a:solidFill>
                <a:latin typeface="Open Sans"/>
              </a:rPr>
              <a:t>đánh</a:t>
            </a:r>
            <a:r>
              <a:rPr lang="en-US" dirty="0">
                <a:solidFill>
                  <a:srgbClr val="1B1B1B"/>
                </a:solidFill>
                <a:latin typeface="Open Sans"/>
              </a:rPr>
              <a:t> </a:t>
            </a:r>
            <a:r>
              <a:rPr lang="en-US" dirty="0" err="1">
                <a:solidFill>
                  <a:srgbClr val="1B1B1B"/>
                </a:solidFill>
                <a:latin typeface="Open Sans"/>
              </a:rPr>
              <a:t>giá</a:t>
            </a:r>
            <a:r>
              <a:rPr lang="en-US" dirty="0">
                <a:solidFill>
                  <a:srgbClr val="1B1B1B"/>
                </a:solidFill>
                <a:latin typeface="Open Sans"/>
              </a:rPr>
              <a:t>.</a:t>
            </a:r>
          </a:p>
          <a:p>
            <a:pPr marL="285750" indent="-285750">
              <a:lnSpc>
                <a:spcPct val="150000"/>
              </a:lnSpc>
              <a:buFont typeface="Arial" panose="020B0604020202020204" pitchFamily="34" charset="0"/>
              <a:buChar char="•"/>
            </a:pPr>
            <a:r>
              <a:rPr lang="vi-VN" dirty="0">
                <a:latin typeface="Arial" panose="020B0604020202020204" pitchFamily="34" charset="0"/>
                <a:cs typeface="Arial" panose="020B0604020202020204" pitchFamily="34" charset="0"/>
              </a:rPr>
              <a:t>TP – True Positive</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TN – True Negative :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FP – False Positive: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FN – False Negative :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bỏ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xót</a:t>
            </a:r>
            <a:r>
              <a:rPr lang="en-US" dirty="0">
                <a:latin typeface="Arial" panose="020B0604020202020204" pitchFamily="34" charset="0"/>
                <a:cs typeface="Arial" panose="020B0604020202020204" pitchFamily="34" charset="0"/>
              </a:rPr>
              <a:t>).</a:t>
            </a:r>
          </a:p>
        </p:txBody>
      </p:sp>
      <p:pic>
        <p:nvPicPr>
          <p:cNvPr id="4098"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927" y="1429274"/>
            <a:ext cx="4825154"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4.7</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6387921" cy="1200329"/>
          </a:xfrm>
          <a:prstGeom prst="rect">
            <a:avLst/>
          </a:prstGeom>
          <a:noFill/>
        </p:spPr>
        <p:txBody>
          <a:bodyPr wrap="square" rtlCol="0">
            <a:spAutoFit/>
          </a:bodyPr>
          <a:lstStyle/>
          <a:p>
            <a:r>
              <a:rPr lang="en-US" sz="3600" dirty="0" err="1">
                <a:solidFill>
                  <a:schemeClr val="bg1"/>
                </a:solidFill>
                <a:latin typeface="Arial" panose="020B0604020202020204" pitchFamily="34" charset="0"/>
                <a:cs typeface="Arial" panose="020B0604020202020204" pitchFamily="34" charset="0"/>
              </a:rPr>
              <a:t>Các</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chỉ</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số</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đánh</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giá</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mô</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hình</a:t>
            </a:r>
            <a:endParaRPr lang="en-US" sz="3600" dirty="0">
              <a:solidFill>
                <a:schemeClr val="bg1"/>
              </a:solidFill>
              <a:latin typeface="Arial" panose="020B0604020202020204" pitchFamily="34" charset="0"/>
              <a:cs typeface="Arial" panose="020B0604020202020204" pitchFamily="34" charset="0"/>
            </a:endParaRPr>
          </a:p>
          <a:p>
            <a:endParaRPr lang="en-US" sz="3600" dirty="0">
              <a:solidFill>
                <a:schemeClr val="bg1"/>
              </a:solidFill>
              <a:latin typeface="Oswald Bold"/>
              <a:cs typeface="Arial" panose="020B0604020202020204" pitchFamily="34" charset="0"/>
            </a:endParaRPr>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765175" y="1661375"/>
            <a:ext cx="10877326" cy="4082602"/>
          </a:xfrm>
          <a:prstGeom prst="rect">
            <a:avLst/>
          </a:prstGeom>
        </p:spPr>
      </p:pic>
    </p:spTree>
    <p:extLst>
      <p:ext uri="{BB962C8B-B14F-4D97-AF65-F5344CB8AC3E}">
        <p14:creationId xmlns:p14="http://schemas.microsoft.com/office/powerpoint/2010/main" val="195442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910149B-9DCE-42DF-8AE8-E954421ED037}"/>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5" name="文本框 4">
            <a:extLst>
              <a:ext uri="{FF2B5EF4-FFF2-40B4-BE49-F238E27FC236}">
                <a16:creationId xmlns:a16="http://schemas.microsoft.com/office/drawing/2014/main" id="{A11B5380-9F37-46F1-B7B2-BF707511C07E}"/>
              </a:ext>
            </a:extLst>
          </p:cNvPr>
          <p:cNvSpPr txBox="1"/>
          <p:nvPr/>
        </p:nvSpPr>
        <p:spPr>
          <a:xfrm>
            <a:off x="1166150" y="126777"/>
            <a:ext cx="5041467"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dirty="0">
                <a:solidFill>
                  <a:schemeClr val="bg1"/>
                </a:solidFill>
                <a:latin typeface="Oswald Bold" panose="020B0604020202020204" charset="0"/>
                <a:ea typeface="思源黑体 CN Bold"/>
              </a:rPr>
              <a:t>LÝ DO CHỌN ĐỀ TÀI</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11" name="椭圆 10">
            <a:extLst>
              <a:ext uri="{FF2B5EF4-FFF2-40B4-BE49-F238E27FC236}">
                <a16:creationId xmlns:a16="http://schemas.microsoft.com/office/drawing/2014/main" id="{A354215E-D89A-4CB7-8C09-58AD71A32914}"/>
              </a:ext>
            </a:extLst>
          </p:cNvPr>
          <p:cNvSpPr/>
          <p:nvPr/>
        </p:nvSpPr>
        <p:spPr>
          <a:xfrm>
            <a:off x="252080" y="111120"/>
            <a:ext cx="726713"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D243B"/>
                </a:solidFill>
                <a:latin typeface="Oswald Bold" panose="020B0604020202020204" charset="0"/>
              </a:rPr>
              <a:t>1.1</a:t>
            </a:r>
            <a:endParaRPr lang="zh-CN" altLang="en-US" dirty="0">
              <a:solidFill>
                <a:srgbClr val="0D243B"/>
              </a:solidFill>
              <a:latin typeface="Oswald Bold" panose="020B0604020202020204" charset="0"/>
            </a:endParaRPr>
          </a:p>
        </p:txBody>
      </p:sp>
      <p:cxnSp>
        <p:nvCxnSpPr>
          <p:cNvPr id="15" name="直接连接符 14">
            <a:extLst>
              <a:ext uri="{FF2B5EF4-FFF2-40B4-BE49-F238E27FC236}">
                <a16:creationId xmlns:a16="http://schemas.microsoft.com/office/drawing/2014/main" id="{B0D1F9DB-DEB5-4595-BCF0-90C22E07D6B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2080" y="1026663"/>
            <a:ext cx="5666704" cy="5493812"/>
          </a:xfrm>
          <a:prstGeom prst="rect">
            <a:avLst/>
          </a:prstGeom>
          <a:noFill/>
        </p:spPr>
        <p:txBody>
          <a:bodyPr wrap="square" rtlCol="0">
            <a:spAutoFit/>
          </a:bodyPr>
          <a:lstStyle/>
          <a:p>
            <a:pPr marL="342900" indent="-342900">
              <a:lnSpc>
                <a:spcPct val="150000"/>
              </a:lnSpc>
              <a:buFont typeface="+mj-lt"/>
              <a:buAutoNum type="arabicPeriod"/>
            </a:pPr>
            <a:r>
              <a:rPr lang="vi-VN" dirty="0">
                <a:latin typeface="Arial" panose="020B0604020202020204" pitchFamily="34" charset="0"/>
                <a:cs typeface="Arial" panose="020B0604020202020204" pitchFamily="34" charset="0"/>
              </a:rPr>
              <a:t>Bệnh tim mạch là nguyên nhân gây tử vong hàng đầu thế giới và tại Việt Nam. Theo Tổ chức Y tế Thế giới (WHO) năm 2024, bệnh tim mạch gây ra khoảng 18 triệu ca tử vong/năm toàn cầu, chiếm hơn 30% tổng số ca tử von</a:t>
            </a:r>
            <a:r>
              <a:rPr lang="en-US" dirty="0">
                <a:latin typeface="Arial" panose="020B0604020202020204" pitchFamily="34" charset="0"/>
                <a:cs typeface="Arial" panose="020B0604020202020204" pitchFamily="34" charset="0"/>
              </a:rPr>
              <a:t>g.</a:t>
            </a:r>
          </a:p>
          <a:p>
            <a:pPr marL="342900" indent="-342900">
              <a:lnSpc>
                <a:spcPct val="150000"/>
              </a:lnSpc>
              <a:buFont typeface="+mj-lt"/>
              <a:buAutoNum type="arabicPeriod"/>
            </a:pPr>
            <a:r>
              <a:rPr lang="vi-VN" dirty="0"/>
              <a:t>Việc phát hiện sớm nguy cơ mắc bệnh giúp nâng cao hiệu quả phòng ngừa và điều trị.</a:t>
            </a:r>
            <a:endParaRPr lang="en-US" dirty="0"/>
          </a:p>
          <a:p>
            <a:pPr marL="342900" indent="-342900">
              <a:lnSpc>
                <a:spcPct val="150000"/>
              </a:lnSpc>
              <a:buFont typeface="+mj-lt"/>
              <a:buAutoNum type="arabicPeriod"/>
            </a:pPr>
            <a:r>
              <a:rPr lang="vi-VN" dirty="0"/>
              <a:t>Machine Learning cho phép phân tích dữ liệu sức khỏe và dự đoán nguy cơ bệnh một cách hiệu quả.</a:t>
            </a:r>
            <a:endParaRPr lang="en-US" dirty="0"/>
          </a:p>
          <a:p>
            <a:pPr marL="342900" indent="-342900">
              <a:lnSpc>
                <a:spcPct val="150000"/>
              </a:lnSpc>
              <a:buFont typeface="+mj-lt"/>
              <a:buAutoNum type="arabicPeriod"/>
            </a:pPr>
            <a:r>
              <a:rPr lang="vi-VN" dirty="0"/>
              <a:t>Đề tài nhằm ứng dụng Machine Learning để xây dựng mô hình dự đoán nguy cơ mắc bệnh tim, hỗ trợ cảnh báo sớm và chăm sóc sức khỏe.</a:t>
            </a:r>
            <a:endParaRPr lang="en-US" dirty="0">
              <a:latin typeface="Oswald Bold" panose="020B0604020202020204"/>
            </a:endParaRPr>
          </a:p>
        </p:txBody>
      </p:sp>
      <p:pic>
        <p:nvPicPr>
          <p:cNvPr id="1026" name="Picture 2" descr="5 điều không nên làm đối với người bệnh tim mạ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617" y="1764406"/>
            <a:ext cx="5649622" cy="415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8364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4.7</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36372" y="111120"/>
            <a:ext cx="6387921" cy="1200329"/>
          </a:xfrm>
          <a:prstGeom prst="rect">
            <a:avLst/>
          </a:prstGeom>
          <a:noFill/>
        </p:spPr>
        <p:txBody>
          <a:bodyPr wrap="square" rtlCol="0">
            <a:spAutoFit/>
          </a:bodyPr>
          <a:lstStyle/>
          <a:p>
            <a:r>
              <a:rPr lang="en-US" sz="3600" dirty="0" err="1">
                <a:solidFill>
                  <a:schemeClr val="bg1"/>
                </a:solidFill>
                <a:latin typeface="Arial" panose="020B0604020202020204" pitchFamily="34" charset="0"/>
                <a:cs typeface="Arial" panose="020B0604020202020204" pitchFamily="34" charset="0"/>
              </a:rPr>
              <a:t>Các</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chỉ</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số</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đánh</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giá</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mô</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hình</a:t>
            </a:r>
            <a:endParaRPr lang="en-US" sz="3600" dirty="0">
              <a:solidFill>
                <a:schemeClr val="bg1"/>
              </a:solidFill>
              <a:latin typeface="Arial" panose="020B0604020202020204" pitchFamily="34" charset="0"/>
              <a:cs typeface="Arial" panose="020B0604020202020204" pitchFamily="34" charset="0"/>
            </a:endParaRPr>
          </a:p>
          <a:p>
            <a:endParaRPr lang="en-US" sz="3600" dirty="0">
              <a:solidFill>
                <a:schemeClr val="bg1"/>
              </a:solidFill>
              <a:latin typeface="Oswald Bold"/>
              <a:cs typeface="Arial" panose="020B0604020202020204" pitchFamily="34" charset="0"/>
            </a:endParaRPr>
          </a:p>
        </p:txBody>
      </p:sp>
      <p:sp>
        <p:nvSpPr>
          <p:cNvPr id="7"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252081" y="1053237"/>
            <a:ext cx="422976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ROC- AUC</a:t>
            </a:r>
          </a:p>
        </p:txBody>
      </p:sp>
      <p:sp>
        <p:nvSpPr>
          <p:cNvPr id="11" name="Rectangle 10"/>
          <p:cNvSpPr/>
          <p:nvPr/>
        </p:nvSpPr>
        <p:spPr>
          <a:xfrm>
            <a:off x="252081" y="1529859"/>
            <a:ext cx="6096000" cy="646331"/>
          </a:xfrm>
          <a:prstGeom prst="rect">
            <a:avLst/>
          </a:prstGeom>
        </p:spPr>
        <p:txBody>
          <a:bodyPr>
            <a:spAutoFit/>
          </a:bodyPr>
          <a:lstStyle/>
          <a:p>
            <a:r>
              <a:rPr lang="en-US" dirty="0">
                <a:latin typeface="Arial" panose="020B0604020202020204" pitchFamily="34" charset="0"/>
                <a:cs typeface="Arial" panose="020B0604020202020204" pitchFamily="34" charset="0"/>
              </a:rPr>
              <a:t>TPR – True Positive Rate (Recall)</a:t>
            </a:r>
          </a:p>
          <a:p>
            <a:endParaRPr lang="en-US" dirty="0"/>
          </a:p>
        </p:txBody>
      </p:sp>
      <p:pic>
        <p:nvPicPr>
          <p:cNvPr id="12" name="Picture 11"/>
          <p:cNvPicPr>
            <a:picLocks noChangeAspect="1"/>
          </p:cNvPicPr>
          <p:nvPr/>
        </p:nvPicPr>
        <p:blipFill>
          <a:blip r:embed="rId2"/>
          <a:stretch>
            <a:fillRect/>
          </a:stretch>
        </p:blipFill>
        <p:spPr>
          <a:xfrm>
            <a:off x="2366964" y="1919280"/>
            <a:ext cx="1676634" cy="666843"/>
          </a:xfrm>
          <a:prstGeom prst="rect">
            <a:avLst/>
          </a:prstGeom>
        </p:spPr>
      </p:pic>
      <p:sp>
        <p:nvSpPr>
          <p:cNvPr id="13" name="TextBox 12"/>
          <p:cNvSpPr txBox="1"/>
          <p:nvPr/>
        </p:nvSpPr>
        <p:spPr>
          <a:xfrm>
            <a:off x="252081" y="2586123"/>
            <a:ext cx="5685080" cy="646331"/>
          </a:xfrm>
          <a:prstGeom prst="rect">
            <a:avLst/>
          </a:prstGeom>
          <a:noFill/>
        </p:spPr>
        <p:txBody>
          <a:bodyPr wrap="square" rtlCol="0">
            <a:spAutoFit/>
          </a:bodyPr>
          <a:lstStyle/>
          <a:p>
            <a:pPr marL="285750" indent="-285750">
              <a:buFont typeface="Arial" panose="020B0604020202020204" pitchFamily="34" charset="0"/>
              <a:buChar char="•"/>
            </a:pPr>
            <a:r>
              <a:rPr lang="vi-VN" dirty="0"/>
              <a:t>Tỷ lệ các mẫu Positive thực tế được mô hình dự đoán đúng</a:t>
            </a:r>
            <a:endParaRPr lang="en-US" dirty="0"/>
          </a:p>
        </p:txBody>
      </p:sp>
      <p:sp>
        <p:nvSpPr>
          <p:cNvPr id="14" name="Rectangle 13"/>
          <p:cNvSpPr/>
          <p:nvPr/>
        </p:nvSpPr>
        <p:spPr>
          <a:xfrm>
            <a:off x="252081" y="3457721"/>
            <a:ext cx="289053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FPR – False Positive Rate</a:t>
            </a:r>
          </a:p>
        </p:txBody>
      </p:sp>
      <p:pic>
        <p:nvPicPr>
          <p:cNvPr id="15" name="Picture 14"/>
          <p:cNvPicPr>
            <a:picLocks noChangeAspect="1"/>
          </p:cNvPicPr>
          <p:nvPr/>
        </p:nvPicPr>
        <p:blipFill>
          <a:blip r:embed="rId3"/>
          <a:stretch>
            <a:fillRect/>
          </a:stretch>
        </p:blipFill>
        <p:spPr>
          <a:xfrm>
            <a:off x="2209779" y="3827053"/>
            <a:ext cx="1991003" cy="762106"/>
          </a:xfrm>
          <a:prstGeom prst="rect">
            <a:avLst/>
          </a:prstGeom>
        </p:spPr>
      </p:pic>
      <p:sp>
        <p:nvSpPr>
          <p:cNvPr id="18" name="TextBox 17"/>
          <p:cNvSpPr txBox="1"/>
          <p:nvPr/>
        </p:nvSpPr>
        <p:spPr>
          <a:xfrm>
            <a:off x="460375" y="4893972"/>
            <a:ext cx="5476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Tỷ</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Negative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Positive</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nhầm</a:t>
            </a:r>
            <a:endParaRPr lang="en-US" dirty="0">
              <a:latin typeface="Arial" panose="020B0604020202020204" pitchFamily="34" charset="0"/>
              <a:cs typeface="Arial" panose="020B0604020202020204" pitchFamily="34" charset="0"/>
            </a:endParaRPr>
          </a:p>
          <a:p>
            <a:endParaRPr lang="en-US" dirty="0"/>
          </a:p>
        </p:txBody>
      </p:sp>
      <p:sp>
        <p:nvSpPr>
          <p:cNvPr id="19" name="TextBox 18"/>
          <p:cNvSpPr txBox="1"/>
          <p:nvPr/>
        </p:nvSpPr>
        <p:spPr>
          <a:xfrm>
            <a:off x="252081" y="6094301"/>
            <a:ext cx="7655547" cy="646331"/>
          </a:xfrm>
          <a:prstGeom prst="rect">
            <a:avLst/>
          </a:prstGeom>
          <a:noFill/>
        </p:spPr>
        <p:txBody>
          <a:bodyPr wrap="square" rtlCol="0">
            <a:spAutoFit/>
          </a:bodyPr>
          <a:lstStyle/>
          <a:p>
            <a:r>
              <a:rPr lang="vi-VN" dirty="0"/>
              <a:t>ROC–AUC đánh giá khả năng phân biệt giữa hai lớp của mô hình dựa trên TPR và FPR trên toàn bộ các ngưỡng phân loại.</a:t>
            </a:r>
            <a:endParaRPr lang="en-US" dirty="0"/>
          </a:p>
        </p:txBody>
      </p:sp>
      <p:pic>
        <p:nvPicPr>
          <p:cNvPr id="20" name="Picture 19"/>
          <p:cNvPicPr>
            <a:picLocks noChangeAspect="1"/>
          </p:cNvPicPr>
          <p:nvPr/>
        </p:nvPicPr>
        <p:blipFill>
          <a:blip r:embed="rId4"/>
          <a:stretch>
            <a:fillRect/>
          </a:stretch>
        </p:blipFill>
        <p:spPr>
          <a:xfrm>
            <a:off x="7134896" y="1529858"/>
            <a:ext cx="4829577" cy="4304271"/>
          </a:xfrm>
          <a:prstGeom prst="rect">
            <a:avLst/>
          </a:prstGeom>
        </p:spPr>
      </p:pic>
    </p:spTree>
    <p:extLst>
      <p:ext uri="{BB962C8B-B14F-4D97-AF65-F5344CB8AC3E}">
        <p14:creationId xmlns:p14="http://schemas.microsoft.com/office/powerpoint/2010/main" val="30957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4.8</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75009" y="126777"/>
            <a:ext cx="6387921" cy="646331"/>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Hyperparameter</a:t>
            </a:r>
            <a:r>
              <a:rPr lang="en-US" sz="3600" dirty="0">
                <a:solidFill>
                  <a:schemeClr val="bg1"/>
                </a:solidFill>
                <a:latin typeface="Oswald Bold"/>
                <a:cs typeface="Arial" panose="020B0604020202020204" pitchFamily="34" charset="0"/>
              </a:rPr>
              <a:t> Tuning</a:t>
            </a:r>
          </a:p>
        </p:txBody>
      </p:sp>
      <p:sp>
        <p:nvSpPr>
          <p:cNvPr id="6"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2"/>
          <a:stretch>
            <a:fillRect/>
          </a:stretch>
        </p:blipFill>
        <p:spPr>
          <a:xfrm>
            <a:off x="2072895" y="1374886"/>
            <a:ext cx="7762875" cy="1609725"/>
          </a:xfrm>
          <a:prstGeom prst="rect">
            <a:avLst/>
          </a:prstGeom>
        </p:spPr>
      </p:pic>
      <p:sp>
        <p:nvSpPr>
          <p:cNvPr id="18" name="TextBox 17"/>
          <p:cNvSpPr txBox="1"/>
          <p:nvPr/>
        </p:nvSpPr>
        <p:spPr>
          <a:xfrm>
            <a:off x="460375" y="3528811"/>
            <a:ext cx="6507095" cy="2585323"/>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Mô hình Logistic Regression có class_weight cho Recall cao hơn (0.600 so với 0.561), giúp giảm bỏ sót ca bệnh tim.</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F1-score gần như không đổi, cho thấy hiệu quả tổng thể được duy trì.</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Precision giảm nhẹ, phản ánh sự đánh đổi khi ưu tiên phát hiện Positive.</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ROC-AUC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(0.83),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435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4.8</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75009" y="126777"/>
            <a:ext cx="6387921" cy="1200329"/>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Hyperparameter</a:t>
            </a:r>
            <a:r>
              <a:rPr lang="en-US" sz="3600" dirty="0">
                <a:solidFill>
                  <a:schemeClr val="bg1"/>
                </a:solidFill>
                <a:latin typeface="Oswald Bold"/>
                <a:cs typeface="Arial" panose="020B0604020202020204" pitchFamily="34" charset="0"/>
              </a:rPr>
              <a:t> Tuning</a:t>
            </a:r>
          </a:p>
          <a:p>
            <a:endParaRPr lang="en-US" sz="3600" dirty="0">
              <a:solidFill>
                <a:schemeClr val="bg1"/>
              </a:solidFill>
              <a:latin typeface="Oswald Bold"/>
              <a:cs typeface="Arial" panose="020B0604020202020204" pitchFamily="34" charset="0"/>
            </a:endParaRPr>
          </a:p>
        </p:txBody>
      </p:sp>
      <p:sp>
        <p:nvSpPr>
          <p:cNvPr id="6"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2"/>
          <a:stretch>
            <a:fillRect/>
          </a:stretch>
        </p:blipFill>
        <p:spPr>
          <a:xfrm>
            <a:off x="6444334" y="1026663"/>
            <a:ext cx="5350836" cy="3450087"/>
          </a:xfrm>
          <a:prstGeom prst="rect">
            <a:avLst/>
          </a:prstGeom>
        </p:spPr>
      </p:pic>
      <p:pic>
        <p:nvPicPr>
          <p:cNvPr id="18" name="Picture 17"/>
          <p:cNvPicPr>
            <a:picLocks noChangeAspect="1"/>
          </p:cNvPicPr>
          <p:nvPr/>
        </p:nvPicPr>
        <p:blipFill>
          <a:blip r:embed="rId3"/>
          <a:stretch>
            <a:fillRect/>
          </a:stretch>
        </p:blipFill>
        <p:spPr>
          <a:xfrm>
            <a:off x="7882273" y="4476750"/>
            <a:ext cx="2933700" cy="2381250"/>
          </a:xfrm>
          <a:prstGeom prst="rect">
            <a:avLst/>
          </a:prstGeom>
        </p:spPr>
      </p:pic>
      <p:sp>
        <p:nvSpPr>
          <p:cNvPr id="19" name="TextBox 18"/>
          <p:cNvSpPr txBox="1"/>
          <p:nvPr/>
        </p:nvSpPr>
        <p:spPr>
          <a:xfrm>
            <a:off x="98134" y="1056269"/>
            <a:ext cx="5169325" cy="5909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t>Mục tiêu: Giảm tối đa False Negatives (bỏ sót bệnh nhân nguy cơ cao), yếu tố rủi ro nghiêm trọng nhất trong sàng lọc bệnh tim.</a:t>
            </a:r>
            <a:endParaRPr lang="en-US" dirty="0"/>
          </a:p>
          <a:p>
            <a:pPr marL="285750" indent="-285750">
              <a:lnSpc>
                <a:spcPct val="150000"/>
              </a:lnSpc>
              <a:buFont typeface="Arial" panose="020B0604020202020204" pitchFamily="34" charset="0"/>
              <a:buChar char="•"/>
            </a:pPr>
            <a:r>
              <a:rPr lang="vi-VN" dirty="0"/>
              <a:t>Nguyên tắc: Tăng Recall có kiểm soát, chỉ chọn threshold khi F1-score và Precision không suy giảm đáng kể so với phương án tối ưu trước đó.</a:t>
            </a:r>
            <a:endParaRPr lang="en-US" dirty="0"/>
          </a:p>
          <a:p>
            <a:pPr marL="285750" indent="-285750">
              <a:lnSpc>
                <a:spcPct val="150000"/>
              </a:lnSpc>
              <a:buFont typeface="Arial" panose="020B0604020202020204" pitchFamily="34" charset="0"/>
              <a:buChar char="•"/>
            </a:pPr>
            <a:r>
              <a:rPr lang="vi-VN" dirty="0"/>
              <a:t>Cách làm: Tìm threshold cho Recall cao nhất trong tập validation thoả mãn ràng buộc định lượng về F1 và Precision, tránh điều chỉnh tuỳ ý.</a:t>
            </a:r>
            <a:endParaRPr lang="en-US" dirty="0"/>
          </a:p>
          <a:p>
            <a:pPr marL="285750" indent="-285750">
              <a:lnSpc>
                <a:spcPct val="150000"/>
              </a:lnSpc>
              <a:buFont typeface="Arial" panose="020B0604020202020204" pitchFamily="34" charset="0"/>
              <a:buChar char="•"/>
            </a:pPr>
            <a:r>
              <a:rPr lang="vi-VN" dirty="0"/>
              <a:t>Ý nghĩa thực tiễn: Phù hợp cho screening ban đầu / tiền khám, chấp nhận tăng cảnh báo sai để đảm bảo không bỏ sót ca nguy cơ cao.</a:t>
            </a:r>
            <a:endParaRPr lang="en-US" dirty="0"/>
          </a:p>
        </p:txBody>
      </p:sp>
    </p:spTree>
    <p:extLst>
      <p:ext uri="{BB962C8B-B14F-4D97-AF65-F5344CB8AC3E}">
        <p14:creationId xmlns:p14="http://schemas.microsoft.com/office/powerpoint/2010/main" val="76231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4.9</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75009" y="126777"/>
            <a:ext cx="6387921"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Therhold</a:t>
            </a:r>
            <a:r>
              <a:rPr lang="en-US" sz="3600" dirty="0">
                <a:solidFill>
                  <a:schemeClr val="bg1"/>
                </a:solidFill>
                <a:latin typeface="Oswald Bold"/>
                <a:cs typeface="Arial" panose="020B0604020202020204" pitchFamily="34" charset="0"/>
              </a:rPr>
              <a:t> Tuning</a:t>
            </a:r>
          </a:p>
        </p:txBody>
      </p:sp>
      <p:sp>
        <p:nvSpPr>
          <p:cNvPr id="6"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8"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4.8</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9"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75009" y="126777"/>
            <a:ext cx="6387921" cy="646331"/>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Hyperparameter</a:t>
            </a:r>
            <a:r>
              <a:rPr lang="en-US" sz="3600" dirty="0">
                <a:solidFill>
                  <a:schemeClr val="bg1"/>
                </a:solidFill>
                <a:latin typeface="Oswald Bold"/>
                <a:cs typeface="Arial" panose="020B0604020202020204" pitchFamily="34" charset="0"/>
              </a:rPr>
              <a:t> Tuning</a:t>
            </a:r>
          </a:p>
        </p:txBody>
      </p:sp>
      <p:sp>
        <p:nvSpPr>
          <p:cNvPr id="11"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460375" y="3335628"/>
            <a:ext cx="6507095" cy="3139321"/>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Mô hình Random Forest (Baseline) đạt Recall cao nhất (0.554) tại ngưỡng thấp (0.16), giúp tối đa hóa khả năng phát hiện ca bệnh tiềm năng</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Mô hình Random Forest (class_weight) cải thiện F1-score đáng kể (0.376 so với 0.339), cho thấy sự cân bằng tốt hơn giữa độ chính xác và độ nhạy.</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Precision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0.286 ở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giúp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tỷ</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a:t>
            </a:r>
            <a:r>
              <a:rPr lang="en-US" dirty="0">
                <a:latin typeface="Arial" panose="020B0604020202020204" pitchFamily="34" charset="0"/>
                <a:cs typeface="Arial" panose="020B0604020202020204" pitchFamily="34" charset="0"/>
              </a:rPr>
              <a:t> (False Positive) so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Baseline</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dirty="0">
                <a:latin typeface="Arial" panose="020B0604020202020204" pitchFamily="34" charset="0"/>
                <a:cs typeface="Arial" panose="020B0604020202020204" pitchFamily="34" charset="0"/>
              </a:rPr>
              <a:t>ROC-AUC tăng mạnh (0.810 so với 0.761), khẳng định khả năng phân biệt giữa các nhóm rủi ro của mô hình class_weight tốt hơn hẳn.</a:t>
            </a:r>
            <a:endParaRPr lang="en-US"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2"/>
          <a:stretch>
            <a:fillRect/>
          </a:stretch>
        </p:blipFill>
        <p:spPr>
          <a:xfrm>
            <a:off x="2073767" y="1269202"/>
            <a:ext cx="7658100" cy="1590675"/>
          </a:xfrm>
          <a:prstGeom prst="rect">
            <a:avLst/>
          </a:prstGeom>
        </p:spPr>
      </p:pic>
    </p:spTree>
    <p:extLst>
      <p:ext uri="{BB962C8B-B14F-4D97-AF65-F5344CB8AC3E}">
        <p14:creationId xmlns:p14="http://schemas.microsoft.com/office/powerpoint/2010/main" val="4982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4.9</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75009" y="126777"/>
            <a:ext cx="6387921"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Therhold</a:t>
            </a:r>
            <a:r>
              <a:rPr lang="en-US" sz="3600" dirty="0">
                <a:solidFill>
                  <a:schemeClr val="bg1"/>
                </a:solidFill>
                <a:latin typeface="Oswald Bold"/>
                <a:cs typeface="Arial" panose="020B0604020202020204" pitchFamily="34" charset="0"/>
              </a:rPr>
              <a:t> Tuning</a:t>
            </a:r>
          </a:p>
        </p:txBody>
      </p:sp>
      <p:sp>
        <p:nvSpPr>
          <p:cNvPr id="6"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8"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4.8</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9"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75009" y="126777"/>
            <a:ext cx="6387921" cy="646331"/>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Hyperparameter</a:t>
            </a:r>
            <a:r>
              <a:rPr lang="en-US" sz="3600" dirty="0">
                <a:solidFill>
                  <a:schemeClr val="bg1"/>
                </a:solidFill>
                <a:latin typeface="Oswald Bold"/>
                <a:cs typeface="Arial" panose="020B0604020202020204" pitchFamily="34" charset="0"/>
              </a:rPr>
              <a:t> Tuning</a:t>
            </a:r>
          </a:p>
        </p:txBody>
      </p:sp>
      <p:sp>
        <p:nvSpPr>
          <p:cNvPr id="11"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2"/>
          <a:stretch>
            <a:fillRect/>
          </a:stretch>
        </p:blipFill>
        <p:spPr>
          <a:xfrm>
            <a:off x="7186411" y="1026663"/>
            <a:ext cx="4803820" cy="3240625"/>
          </a:xfrm>
          <a:prstGeom prst="rect">
            <a:avLst/>
          </a:prstGeom>
        </p:spPr>
      </p:pic>
      <p:pic>
        <p:nvPicPr>
          <p:cNvPr id="15" name="Picture 14"/>
          <p:cNvPicPr>
            <a:picLocks noChangeAspect="1"/>
          </p:cNvPicPr>
          <p:nvPr/>
        </p:nvPicPr>
        <p:blipFill>
          <a:blip r:embed="rId3"/>
          <a:stretch>
            <a:fillRect/>
          </a:stretch>
        </p:blipFill>
        <p:spPr>
          <a:xfrm>
            <a:off x="8161013" y="4577366"/>
            <a:ext cx="3034919" cy="2177603"/>
          </a:xfrm>
          <a:prstGeom prst="rect">
            <a:avLst/>
          </a:prstGeom>
        </p:spPr>
      </p:pic>
      <p:sp>
        <p:nvSpPr>
          <p:cNvPr id="16" name="Rectangle 15"/>
          <p:cNvSpPr/>
          <p:nvPr/>
        </p:nvSpPr>
        <p:spPr>
          <a:xfrm>
            <a:off x="252080" y="1257201"/>
            <a:ext cx="7127513" cy="549381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Random Forest </a:t>
            </a:r>
            <a:r>
              <a:rPr lang="en-US" dirty="0" err="1">
                <a:latin typeface="Arial" panose="020B0604020202020204" pitchFamily="34" charset="0"/>
                <a:cs typeface="Arial" panose="020B0604020202020204" pitchFamily="34" charset="0"/>
              </a:rPr>
              <a:t>mặc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Recall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lọc</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tế</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Chiến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threshold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F1,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Recall-priority </a:t>
            </a:r>
            <a:r>
              <a:rPr lang="en-US" dirty="0" err="1">
                <a:latin typeface="Arial" panose="020B0604020202020204" pitchFamily="34" charset="0"/>
                <a:cs typeface="Arial" panose="020B0604020202020204" pitchFamily="34" charset="0"/>
              </a:rPr>
              <a:t>thresholding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validation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Precision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F1.</a:t>
            </a:r>
          </a:p>
          <a:p>
            <a:pPr marL="285750" indent="-285750">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threshold: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threshold </a:t>
            </a:r>
            <a:r>
              <a:rPr lang="en-US" dirty="0" err="1">
                <a:latin typeface="Arial" panose="020B0604020202020204" pitchFamily="34" charset="0"/>
                <a:cs typeface="Arial" panose="020B0604020202020204" pitchFamily="34" charset="0"/>
              </a:rPr>
              <a:t>thỏa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 (Recall ≥ </a:t>
            </a:r>
            <a:r>
              <a:rPr lang="en-US" dirty="0" err="1">
                <a:latin typeface="Arial" panose="020B0604020202020204" pitchFamily="34" charset="0"/>
                <a:cs typeface="Arial" panose="020B0604020202020204" pitchFamily="34" charset="0"/>
              </a:rPr>
              <a:t>ngưỡng</a:t>
            </a:r>
            <a:r>
              <a:rPr lang="en-US" dirty="0">
                <a:latin typeface="Arial" panose="020B0604020202020204" pitchFamily="34" charset="0"/>
                <a:cs typeface="Arial" panose="020B0604020202020204" pitchFamily="34" charset="0"/>
              </a:rPr>
              <a:t> an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Precision ≥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threshold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Recall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nhằm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False Negative.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Ý </a:t>
            </a:r>
            <a:r>
              <a:rPr lang="en-US" dirty="0" err="1">
                <a:latin typeface="Arial" panose="020B0604020202020204" pitchFamily="34" charset="0"/>
                <a:cs typeface="Arial" panose="020B0604020202020204" pitchFamily="34" charset="0"/>
              </a:rPr>
              <a:t>nghĩa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Random Forest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cụ</a:t>
            </a:r>
            <a:r>
              <a:rPr lang="en-US" dirty="0">
                <a:latin typeface="Arial" panose="020B0604020202020204" pitchFamily="34" charset="0"/>
                <a:cs typeface="Arial" panose="020B0604020202020204" pitchFamily="34" charset="0"/>
              </a:rPr>
              <a:t> screening </a:t>
            </a:r>
            <a:r>
              <a:rPr lang="en-US" dirty="0" err="1">
                <a:latin typeface="Arial" panose="020B0604020202020204" pitchFamily="34" charset="0"/>
                <a:cs typeface="Arial" panose="020B0604020202020204" pitchFamily="34" charset="0"/>
              </a:rPr>
              <a:t>nhạy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sót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765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4.9</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75009" y="126777"/>
            <a:ext cx="6387921"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Therhold</a:t>
            </a:r>
            <a:r>
              <a:rPr lang="en-US" sz="3600" dirty="0">
                <a:solidFill>
                  <a:schemeClr val="bg1"/>
                </a:solidFill>
                <a:latin typeface="Oswald Bold"/>
                <a:cs typeface="Arial" panose="020B0604020202020204" pitchFamily="34" charset="0"/>
              </a:rPr>
              <a:t> Tuning</a:t>
            </a:r>
          </a:p>
        </p:txBody>
      </p:sp>
      <p:sp>
        <p:nvSpPr>
          <p:cNvPr id="6"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8"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4.8</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9"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75009" y="126777"/>
            <a:ext cx="6387921" cy="646331"/>
          </a:xfrm>
          <a:prstGeom prst="rect">
            <a:avLst/>
          </a:prstGeom>
          <a:noFill/>
        </p:spPr>
        <p:txBody>
          <a:bodyPr wrap="square" rtlCol="0">
            <a:spAutoFit/>
          </a:bodyPr>
          <a:lstStyle/>
          <a:p>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Hyperparameter</a:t>
            </a:r>
            <a:r>
              <a:rPr lang="en-US" sz="3600" dirty="0">
                <a:solidFill>
                  <a:schemeClr val="bg1"/>
                </a:solidFill>
                <a:latin typeface="Oswald Bold"/>
                <a:cs typeface="Arial" panose="020B0604020202020204" pitchFamily="34" charset="0"/>
              </a:rPr>
              <a:t> Tuning</a:t>
            </a:r>
          </a:p>
        </p:txBody>
      </p:sp>
      <p:sp>
        <p:nvSpPr>
          <p:cNvPr id="11"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123292" y="985073"/>
            <a:ext cx="7127513" cy="5589543"/>
          </a:xfrm>
          <a:prstGeom prst="rect">
            <a:avLst/>
          </a:prstGeom>
        </p:spPr>
        <p:txBody>
          <a:bodyPr wrap="square">
            <a:spAutoFit/>
          </a:bodyPr>
          <a:lstStyle/>
          <a:p>
            <a:pPr marL="285750" indent="-285750">
              <a:lnSpc>
                <a:spcPct val="150000"/>
              </a:lnSpc>
              <a:buFont typeface="Arial" panose="020B0604020202020204" pitchFamily="34" charset="0"/>
              <a:buChar char="•"/>
            </a:pPr>
            <a:r>
              <a:rPr lang="vi-VN" sz="1500" dirty="0">
                <a:cs typeface="Arial" panose="020B0604020202020204" pitchFamily="34" charset="0"/>
              </a:rPr>
              <a:t>Động cơ áp dụng: XGBoost mặc định tối ưu độ chính xác tổng thể thông qua gradient boosting, dễ đánh đổi Recall trong dữ liệu mất cân bằng → không phù hợp trực tiếp cho bài toán sàng lọc y tế nơi cần phát hiện sớm các ca High Risk.</a:t>
            </a:r>
            <a:endParaRPr lang="en-US" sz="15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1500" dirty="0">
                <a:cs typeface="Arial" panose="020B0604020202020204" pitchFamily="34" charset="0"/>
              </a:rPr>
              <a:t>Chiến lược điều chỉnh: Thay vì chỉ dựa vào threshold mặc định (như 0.5), mô hình áp dụng Recall-priority thresholding trên tập test với các ràng buộc tối thiểu về Precision và F1, ví dụ tại threshold 0.05 đạt Recall cao ~0.902 nhưng Precision ~0.181.</a:t>
            </a:r>
            <a:endParaRPr lang="en-US" sz="15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1500" dirty="0">
                <a:cs typeface="Arial" panose="020B0604020202020204" pitchFamily="34" charset="0"/>
              </a:rPr>
              <a:t>Cách chọn threshold: Trong tập các threshold thỏa mãn điều kiện (Recall ≥ ngưỡng an toàn như 0.85, Precision ≥ mức chấp nhận như 0.18), chọn threshold thấp nhất (như 0.05) cho Recall cao nhất nhằm giảm tối đa False Negative (chỉ 429/4301 ca High Risk bị bỏ sót)</a:t>
            </a:r>
            <a:endParaRPr lang="en-US" sz="15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1500" dirty="0">
                <a:cs typeface="Arial" panose="020B0604020202020204" pitchFamily="34" charset="0"/>
              </a:rPr>
              <a:t>Ý nghĩa thực tiễn: Biến XGBoost thành công cụ screening nhạy cảm cao, chấp nhận tăng False Positive (17602 ca Low Risk bị nhầm thành High) để không bỏ sót bệnh nhân nguy cơ cao, phù hợp triển khai trong chẩn đoán ban đầu hoặc chương trình sàng lọc quy mô lớn.</a:t>
            </a:r>
            <a:endParaRPr lang="en-US" sz="1500"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3"/>
          <a:stretch>
            <a:fillRect/>
          </a:stretch>
        </p:blipFill>
        <p:spPr>
          <a:xfrm>
            <a:off x="7592833" y="5159464"/>
            <a:ext cx="3990975" cy="11239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594" y="1432393"/>
            <a:ext cx="4211392" cy="3358548"/>
          </a:xfrm>
          <a:prstGeom prst="rect">
            <a:avLst/>
          </a:prstGeom>
        </p:spPr>
      </p:pic>
    </p:spTree>
    <p:extLst>
      <p:ext uri="{BB962C8B-B14F-4D97-AF65-F5344CB8AC3E}">
        <p14:creationId xmlns:p14="http://schemas.microsoft.com/office/powerpoint/2010/main" val="56083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2">
            <a:extLst>
              <a:ext uri="{FF2B5EF4-FFF2-40B4-BE49-F238E27FC236}">
                <a16:creationId xmlns:a16="http://schemas.microsoft.com/office/drawing/2014/main" id="{3B661569-2A24-4FF7-AC2F-D1183089A5C9}"/>
              </a:ext>
            </a:extLst>
          </p:cNvPr>
          <p:cNvSpPr txBox="1"/>
          <p:nvPr/>
        </p:nvSpPr>
        <p:spPr>
          <a:xfrm>
            <a:off x="4682654" y="988388"/>
            <a:ext cx="5025691" cy="1754326"/>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altLang="zh-CN" sz="5400" dirty="0">
                <a:solidFill>
                  <a:schemeClr val="tx1">
                    <a:lumMod val="75000"/>
                    <a:lumOff val="25000"/>
                  </a:schemeClr>
                </a:solidFill>
                <a:latin typeface="Oswald Bold" panose="020B0604020202020204" charset="0"/>
                <a:ea typeface="思源黑体 CN Bold"/>
              </a:rPr>
              <a:t>PHẦN 5</a:t>
            </a:r>
            <a:endParaRPr kumimoji="0" lang="zh-CN" altLang="en-US"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p:txBody>
      </p:sp>
      <p:grpSp>
        <p:nvGrpSpPr>
          <p:cNvPr id="3"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4"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6" name="矩形 257">
            <a:extLst>
              <a:ext uri="{FF2B5EF4-FFF2-40B4-BE49-F238E27FC236}">
                <a16:creationId xmlns:a16="http://schemas.microsoft.com/office/drawing/2014/main" id="{CEDDE4AA-F2CB-4B6F-9E1F-A82CA4643D79}"/>
              </a:ext>
            </a:extLst>
          </p:cNvPr>
          <p:cNvSpPr/>
          <p:nvPr/>
        </p:nvSpPr>
        <p:spPr>
          <a:xfrm>
            <a:off x="5474637" y="2969845"/>
            <a:ext cx="413012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noProof="0" dirty="0" err="1">
                <a:latin typeface="Oswald Bold" panose="020B0604020202020204" charset="0"/>
                <a:cs typeface="+mn-ea"/>
                <a:sym typeface="+mn-lt"/>
              </a:rPr>
              <a:t>Kết</a:t>
            </a:r>
            <a:r>
              <a:rPr lang="en-US" altLang="zh-CN" sz="2000" noProof="0" dirty="0">
                <a:latin typeface="Oswald Bold" panose="020B0604020202020204" charset="0"/>
                <a:cs typeface="+mn-ea"/>
                <a:sym typeface="+mn-lt"/>
              </a:rPr>
              <a:t> </a:t>
            </a:r>
            <a:r>
              <a:rPr lang="en-US" altLang="zh-CN" sz="2000" noProof="0" dirty="0" err="1">
                <a:latin typeface="Oswald Bold" panose="020B0604020202020204" charset="0"/>
                <a:cs typeface="+mn-ea"/>
                <a:sym typeface="+mn-lt"/>
              </a:rPr>
              <a:t>quả</a:t>
            </a:r>
            <a:endParaRPr kumimoji="0" lang="en-US" altLang="zh-CN" sz="2000" b="0" i="0" u="none" strike="noStrike" kern="1200" cap="none" spc="0" normalizeH="0" baseline="0" noProof="0" dirty="0">
              <a:ln>
                <a:noFill/>
              </a:ln>
              <a:effectLst/>
              <a:uLnTx/>
              <a:uFillTx/>
              <a:latin typeface="Oswald Bold" panose="020B0604020202020204" charset="0"/>
              <a:cs typeface="+mn-ea"/>
              <a:sym typeface="+mn-lt"/>
            </a:endParaRPr>
          </a:p>
        </p:txBody>
      </p:sp>
    </p:spTree>
    <p:extLst>
      <p:ext uri="{BB962C8B-B14F-4D97-AF65-F5344CB8AC3E}">
        <p14:creationId xmlns:p14="http://schemas.microsoft.com/office/powerpoint/2010/main" val="403013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3">
            <a:extLst>
              <a:ext uri="{FF2B5EF4-FFF2-40B4-BE49-F238E27FC236}">
                <a16:creationId xmlns:a16="http://schemas.microsoft.com/office/drawing/2014/main" id="{D499E808-952D-48FC-9D03-FE15027E074B}"/>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椭圆 185">
            <a:extLst>
              <a:ext uri="{FF2B5EF4-FFF2-40B4-BE49-F238E27FC236}">
                <a16:creationId xmlns:a16="http://schemas.microsoft.com/office/drawing/2014/main" id="{9C41A27B-33CC-4C3F-9C24-843790F359A9}"/>
              </a:ext>
            </a:extLst>
          </p:cNvPr>
          <p:cNvSpPr/>
          <p:nvPr/>
        </p:nvSpPr>
        <p:spPr>
          <a:xfrm>
            <a:off x="252081" y="111120"/>
            <a:ext cx="765350"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latin typeface="Arial" panose="020B0604020202020204" pitchFamily="34" charset="0"/>
                <a:cs typeface="Arial" panose="020B0604020202020204" pitchFamily="34" charset="0"/>
              </a:rPr>
              <a:t>5.1</a:t>
            </a:r>
            <a:endParaRPr lang="zh-CN" alt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4" name="直接连接符 187">
            <a:extLst>
              <a:ext uri="{FF2B5EF4-FFF2-40B4-BE49-F238E27FC236}">
                <a16:creationId xmlns:a16="http://schemas.microsoft.com/office/drawing/2014/main" id="{A8DCEA34-B646-458D-BF4C-94551D7C8CF5}"/>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75009" y="126777"/>
            <a:ext cx="6387921" cy="646331"/>
          </a:xfrm>
          <a:prstGeom prst="rect">
            <a:avLst/>
          </a:prstGeom>
          <a:noFill/>
        </p:spPr>
        <p:txBody>
          <a:bodyPr wrap="square" rtlCol="0">
            <a:spAutoFit/>
          </a:bodyPr>
          <a:lstStyle/>
          <a:p>
            <a:r>
              <a:rPr lang="en-US" sz="3600" dirty="0" err="1">
                <a:solidFill>
                  <a:schemeClr val="bg1"/>
                </a:solidFill>
                <a:latin typeface="Oswald Bold"/>
                <a:cs typeface="Arial" panose="020B0604020202020204" pitchFamily="34" charset="0"/>
              </a:rPr>
              <a:t>Kết</a:t>
            </a:r>
            <a:r>
              <a:rPr lang="en-US" sz="3600" dirty="0">
                <a:solidFill>
                  <a:schemeClr val="bg1"/>
                </a:solidFill>
                <a:latin typeface="Oswald Bold"/>
                <a:cs typeface="Arial" panose="020B0604020202020204" pitchFamily="34" charset="0"/>
              </a:rPr>
              <a:t> </a:t>
            </a:r>
            <a:r>
              <a:rPr lang="en-US" sz="3600" dirty="0" err="1">
                <a:solidFill>
                  <a:schemeClr val="bg1"/>
                </a:solidFill>
                <a:latin typeface="Oswald Bold"/>
                <a:cs typeface="Arial" panose="020B0604020202020204" pitchFamily="34" charset="0"/>
              </a:rPr>
              <a:t>quả</a:t>
            </a:r>
            <a:endParaRPr lang="en-US" sz="3600" dirty="0">
              <a:solidFill>
                <a:schemeClr val="bg1"/>
              </a:solidFill>
              <a:latin typeface="Oswald Bold"/>
              <a:cs typeface="Arial" panose="020B0604020202020204" pitchFamily="34" charset="0"/>
            </a:endParaRPr>
          </a:p>
        </p:txBody>
      </p:sp>
      <p:sp>
        <p:nvSpPr>
          <p:cNvPr id="6" name="AutoShape 8" descr="https://images.viblo.asia/36d15a7f-4d7d-4b4c-8bde-72b3fbaf842c.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381326" y="1385284"/>
            <a:ext cx="9243744" cy="1821555"/>
          </a:xfrm>
          <a:prstGeom prst="rect">
            <a:avLst/>
          </a:prstGeom>
        </p:spPr>
      </p:pic>
      <p:sp>
        <p:nvSpPr>
          <p:cNvPr id="8" name="Rectangle 7"/>
          <p:cNvSpPr/>
          <p:nvPr/>
        </p:nvSpPr>
        <p:spPr>
          <a:xfrm>
            <a:off x="1275008" y="3724904"/>
            <a:ext cx="9350061" cy="1294072"/>
          </a:xfrm>
          <a:prstGeom prst="rect">
            <a:avLst/>
          </a:prstGeom>
        </p:spPr>
        <p:txBody>
          <a:bodyPr wrap="square">
            <a:spAutoFit/>
          </a:bodyPr>
          <a:lstStyle/>
          <a:p>
            <a:pPr>
              <a:lnSpc>
                <a:spcPct val="150000"/>
              </a:lnSpc>
            </a:pPr>
            <a:r>
              <a:rPr lang="vi-VN" dirty="0">
                <a:solidFill>
                  <a:srgbClr val="081B3A"/>
                </a:solidFill>
                <a:latin typeface="SegoeuiPc"/>
              </a:rPr>
              <a:t>Trong thiết lập ưu tiên Recall, XGBoost cho thấy hiệu năng vượt trội với Recall cao nhất (0.900) đồng thời duy trì khả năng phân biệt tốt (ROC-AUC ≈ 0.83), qua đó được lựa chọn là mô hình tối ưu cho bài toán sàng lọc y tế giai đoạn đầu.</a:t>
            </a:r>
            <a:endParaRPr lang="en-US" dirty="0"/>
          </a:p>
        </p:txBody>
      </p:sp>
    </p:spTree>
    <p:extLst>
      <p:ext uri="{BB962C8B-B14F-4D97-AF65-F5344CB8AC3E}">
        <p14:creationId xmlns:p14="http://schemas.microsoft.com/office/powerpoint/2010/main" val="200603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2">
            <a:extLst>
              <a:ext uri="{FF2B5EF4-FFF2-40B4-BE49-F238E27FC236}">
                <a16:creationId xmlns:a16="http://schemas.microsoft.com/office/drawing/2014/main" id="{3B661569-2A24-4FF7-AC2F-D1183089A5C9}"/>
              </a:ext>
            </a:extLst>
          </p:cNvPr>
          <p:cNvSpPr txBox="1"/>
          <p:nvPr/>
        </p:nvSpPr>
        <p:spPr>
          <a:xfrm>
            <a:off x="4682654" y="988388"/>
            <a:ext cx="5025691" cy="1754326"/>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altLang="zh-CN" sz="5400" dirty="0">
                <a:solidFill>
                  <a:schemeClr val="tx1">
                    <a:lumMod val="75000"/>
                    <a:lumOff val="25000"/>
                  </a:schemeClr>
                </a:solidFill>
                <a:latin typeface="Oswald Bold" panose="020B0604020202020204" charset="0"/>
                <a:ea typeface="思源黑体 CN Bold"/>
              </a:rPr>
              <a:t>PHẦN 6</a:t>
            </a:r>
            <a:endParaRPr kumimoji="0" lang="zh-CN" altLang="en-US"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p:txBody>
      </p:sp>
      <p:grpSp>
        <p:nvGrpSpPr>
          <p:cNvPr id="3"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4"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6" name="矩形 257">
            <a:extLst>
              <a:ext uri="{FF2B5EF4-FFF2-40B4-BE49-F238E27FC236}">
                <a16:creationId xmlns:a16="http://schemas.microsoft.com/office/drawing/2014/main" id="{CEDDE4AA-F2CB-4B6F-9E1F-A82CA4643D79}"/>
              </a:ext>
            </a:extLst>
          </p:cNvPr>
          <p:cNvSpPr/>
          <p:nvPr/>
        </p:nvSpPr>
        <p:spPr>
          <a:xfrm>
            <a:off x="5474637" y="2969845"/>
            <a:ext cx="413012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noProof="0" dirty="0" err="1">
                <a:latin typeface="Oswald Bold" panose="020B0604020202020204" charset="0"/>
                <a:cs typeface="+mn-ea"/>
                <a:sym typeface="+mn-lt"/>
              </a:rPr>
              <a:t>Kết</a:t>
            </a:r>
            <a:r>
              <a:rPr lang="en-US" altLang="zh-CN" sz="2000" noProof="0" dirty="0">
                <a:latin typeface="Oswald Bold" panose="020B0604020202020204" charset="0"/>
                <a:cs typeface="+mn-ea"/>
                <a:sym typeface="+mn-lt"/>
              </a:rPr>
              <a:t> </a:t>
            </a:r>
            <a:r>
              <a:rPr lang="en-US" altLang="zh-CN" sz="2000" noProof="0" dirty="0" err="1">
                <a:latin typeface="Oswald Bold" panose="020B0604020202020204" charset="0"/>
                <a:cs typeface="+mn-ea"/>
                <a:sym typeface="+mn-lt"/>
              </a:rPr>
              <a:t>luận</a:t>
            </a:r>
            <a:endParaRPr kumimoji="0" lang="en-US" altLang="zh-CN" sz="2000" b="0" i="0" u="none" strike="noStrike" kern="1200" cap="none" spc="0" normalizeH="0" baseline="0" noProof="0" dirty="0">
              <a:ln>
                <a:noFill/>
              </a:ln>
              <a:effectLst/>
              <a:uLnTx/>
              <a:uFillTx/>
              <a:latin typeface="Oswald Bold" panose="020B0604020202020204" charset="0"/>
              <a:cs typeface="+mn-ea"/>
              <a:sym typeface="+mn-lt"/>
            </a:endParaRPr>
          </a:p>
        </p:txBody>
      </p:sp>
    </p:spTree>
    <p:extLst>
      <p:ext uri="{BB962C8B-B14F-4D97-AF65-F5344CB8AC3E}">
        <p14:creationId xmlns:p14="http://schemas.microsoft.com/office/powerpoint/2010/main" val="424317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278" y="1241361"/>
            <a:ext cx="9414457" cy="3831818"/>
          </a:xfrm>
          <a:prstGeom prst="rect">
            <a:avLst/>
          </a:prstGeom>
        </p:spPr>
        <p:txBody>
          <a:bodyPr wrap="square">
            <a:spAutoFit/>
          </a:bodyPr>
          <a:lstStyle/>
          <a:p>
            <a:pPr>
              <a:lnSpc>
                <a:spcPct val="150000"/>
              </a:lnSpc>
            </a:pPr>
            <a:r>
              <a:rPr lang="en-US" dirty="0" err="1"/>
              <a:t>Tổng</a:t>
            </a:r>
            <a:r>
              <a:rPr lang="en-US" dirty="0"/>
              <a:t> </a:t>
            </a:r>
            <a:r>
              <a:rPr lang="en-US" dirty="0" err="1"/>
              <a:t>hợp</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đánh</a:t>
            </a:r>
            <a:r>
              <a:rPr lang="en-US" dirty="0"/>
              <a:t> </a:t>
            </a:r>
            <a:r>
              <a:rPr lang="en-US" dirty="0" err="1"/>
              <a:t>giá</a:t>
            </a:r>
            <a:r>
              <a:rPr lang="en-US" dirty="0"/>
              <a:t> </a:t>
            </a:r>
            <a:r>
              <a:rPr lang="en-US" dirty="0" err="1"/>
              <a:t>cho</a:t>
            </a:r>
            <a:r>
              <a:rPr lang="en-US" dirty="0"/>
              <a:t> </a:t>
            </a:r>
            <a:r>
              <a:rPr lang="en-US" dirty="0" err="1"/>
              <a:t>thấy</a:t>
            </a:r>
            <a:r>
              <a:rPr lang="en-US" dirty="0"/>
              <a:t>:</a:t>
            </a:r>
          </a:p>
          <a:p>
            <a:pPr>
              <a:lnSpc>
                <a:spcPct val="150000"/>
              </a:lnSpc>
            </a:pPr>
            <a:r>
              <a:rPr lang="en-US" dirty="0"/>
              <a:t>      -  </a:t>
            </a:r>
            <a:r>
              <a:rPr lang="en-US" dirty="0" err="1"/>
              <a:t>XGBoost</a:t>
            </a:r>
            <a:r>
              <a:rPr lang="en-US" dirty="0"/>
              <a:t> (High Recall) </a:t>
            </a:r>
            <a:r>
              <a:rPr lang="en-US" dirty="0" err="1"/>
              <a:t>là</a:t>
            </a:r>
            <a:r>
              <a:rPr lang="en-US" dirty="0"/>
              <a:t> </a:t>
            </a:r>
            <a:r>
              <a:rPr lang="en-US" dirty="0" err="1"/>
              <a:t>lựa</a:t>
            </a:r>
            <a:r>
              <a:rPr lang="en-US" dirty="0"/>
              <a:t> </a:t>
            </a:r>
            <a:r>
              <a:rPr lang="en-US" dirty="0" err="1"/>
              <a:t>chọn</a:t>
            </a:r>
            <a:r>
              <a:rPr lang="en-US" dirty="0"/>
              <a:t> </a:t>
            </a:r>
            <a:r>
              <a:rPr lang="en-US" dirty="0" err="1"/>
              <a:t>phù</a:t>
            </a:r>
            <a:r>
              <a:rPr lang="en-US" dirty="0"/>
              <a:t> </a:t>
            </a:r>
            <a:r>
              <a:rPr lang="en-US" dirty="0" err="1"/>
              <a:t>hợp</a:t>
            </a:r>
            <a:r>
              <a:rPr lang="en-US" dirty="0"/>
              <a:t> </a:t>
            </a:r>
            <a:r>
              <a:rPr lang="en-US" dirty="0" err="1"/>
              <a:t>nhất</a:t>
            </a:r>
            <a:r>
              <a:rPr lang="en-US" dirty="0"/>
              <a:t> </a:t>
            </a:r>
            <a:r>
              <a:rPr lang="en-US" dirty="0" err="1"/>
              <a:t>cho</a:t>
            </a:r>
            <a:r>
              <a:rPr lang="en-US" dirty="0"/>
              <a:t> </a:t>
            </a:r>
            <a:r>
              <a:rPr lang="en-US" dirty="0" err="1"/>
              <a:t>bài</a:t>
            </a:r>
            <a:r>
              <a:rPr lang="en-US" dirty="0"/>
              <a:t> </a:t>
            </a:r>
            <a:r>
              <a:rPr lang="en-US" dirty="0" err="1"/>
              <a:t>toán</a:t>
            </a:r>
            <a:r>
              <a:rPr lang="en-US" dirty="0"/>
              <a:t> </a:t>
            </a:r>
            <a:r>
              <a:rPr lang="en-US" dirty="0" err="1"/>
              <a:t>sàng</a:t>
            </a:r>
            <a:r>
              <a:rPr lang="en-US" dirty="0"/>
              <a:t> </a:t>
            </a:r>
            <a:r>
              <a:rPr lang="en-US" dirty="0" err="1"/>
              <a:t>lọc</a:t>
            </a:r>
            <a:r>
              <a:rPr lang="en-US" dirty="0"/>
              <a:t> ban </a:t>
            </a:r>
            <a:r>
              <a:rPr lang="en-US" dirty="0" err="1"/>
              <a:t>đầu</a:t>
            </a:r>
            <a:r>
              <a:rPr lang="en-US" dirty="0"/>
              <a:t>, </a:t>
            </a:r>
            <a:r>
              <a:rPr lang="en-US" dirty="0" err="1"/>
              <a:t>nhờ</a:t>
            </a:r>
            <a:r>
              <a:rPr lang="en-US" dirty="0"/>
              <a:t> </a:t>
            </a:r>
            <a:r>
              <a:rPr lang="en-US" dirty="0" err="1"/>
              <a:t>đạt</a:t>
            </a:r>
            <a:r>
              <a:rPr lang="en-US" dirty="0"/>
              <a:t> Recall </a:t>
            </a:r>
            <a:r>
              <a:rPr lang="en-US" dirty="0" err="1"/>
              <a:t>cao</a:t>
            </a:r>
            <a:r>
              <a:rPr lang="en-US" dirty="0"/>
              <a:t> </a:t>
            </a:r>
            <a:r>
              <a:rPr lang="en-US" dirty="0" err="1"/>
              <a:t>nhất</a:t>
            </a:r>
            <a:r>
              <a:rPr lang="en-US" dirty="0"/>
              <a:t> </a:t>
            </a:r>
            <a:r>
              <a:rPr lang="en-US" dirty="0" err="1"/>
              <a:t>trong</a:t>
            </a:r>
            <a:r>
              <a:rPr lang="en-US" dirty="0"/>
              <a:t> </a:t>
            </a:r>
            <a:r>
              <a:rPr lang="en-US" dirty="0" err="1"/>
              <a:t>khi</a:t>
            </a:r>
            <a:r>
              <a:rPr lang="en-US" dirty="0"/>
              <a:t> </a:t>
            </a:r>
            <a:r>
              <a:rPr lang="en-US" dirty="0" err="1"/>
              <a:t>vẫn</a:t>
            </a:r>
            <a:r>
              <a:rPr lang="en-US" dirty="0"/>
              <a:t> </a:t>
            </a:r>
            <a:r>
              <a:rPr lang="en-US" dirty="0" err="1"/>
              <a:t>duy</a:t>
            </a:r>
            <a:r>
              <a:rPr lang="en-US" dirty="0"/>
              <a:t> </a:t>
            </a:r>
            <a:r>
              <a:rPr lang="en-US" dirty="0" err="1"/>
              <a:t>trì</a:t>
            </a:r>
            <a:r>
              <a:rPr lang="en-US" dirty="0"/>
              <a:t> F1-score </a:t>
            </a:r>
            <a:r>
              <a:rPr lang="en-US" dirty="0" err="1"/>
              <a:t>và</a:t>
            </a:r>
            <a:r>
              <a:rPr lang="en-US" dirty="0"/>
              <a:t> ROC-AUC ở </a:t>
            </a:r>
            <a:r>
              <a:rPr lang="en-US" dirty="0" err="1"/>
              <a:t>mức</a:t>
            </a:r>
            <a:r>
              <a:rPr lang="en-US" dirty="0"/>
              <a:t> </a:t>
            </a:r>
            <a:r>
              <a:rPr lang="en-US" dirty="0" err="1"/>
              <a:t>tốt</a:t>
            </a:r>
            <a:r>
              <a:rPr lang="en-US" dirty="0"/>
              <a:t>.</a:t>
            </a:r>
          </a:p>
          <a:p>
            <a:pPr>
              <a:lnSpc>
                <a:spcPct val="150000"/>
              </a:lnSpc>
            </a:pPr>
            <a:endParaRPr lang="en-US" dirty="0"/>
          </a:p>
          <a:p>
            <a:pPr>
              <a:lnSpc>
                <a:spcPct val="150000"/>
              </a:lnSpc>
            </a:pPr>
            <a:r>
              <a:rPr lang="en-US" dirty="0"/>
              <a:t>      -  Random Forest </a:t>
            </a:r>
            <a:r>
              <a:rPr lang="en-US" dirty="0" err="1"/>
              <a:t>phù</a:t>
            </a:r>
            <a:r>
              <a:rPr lang="en-US" dirty="0"/>
              <a:t> </a:t>
            </a:r>
            <a:r>
              <a:rPr lang="en-US" dirty="0" err="1"/>
              <a:t>hợp</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hỗ</a:t>
            </a:r>
            <a:r>
              <a:rPr lang="en-US" dirty="0"/>
              <a:t> </a:t>
            </a:r>
            <a:r>
              <a:rPr lang="en-US" dirty="0" err="1"/>
              <a:t>trợ</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lâm</a:t>
            </a:r>
            <a:r>
              <a:rPr lang="en-US" dirty="0"/>
              <a:t> </a:t>
            </a:r>
            <a:r>
              <a:rPr lang="en-US" dirty="0" err="1"/>
              <a:t>sàng</a:t>
            </a:r>
            <a:r>
              <a:rPr lang="en-US" dirty="0"/>
              <a:t>, </a:t>
            </a:r>
            <a:r>
              <a:rPr lang="en-US" dirty="0" err="1"/>
              <a:t>khi</a:t>
            </a:r>
            <a:r>
              <a:rPr lang="en-US" dirty="0"/>
              <a:t> </a:t>
            </a:r>
            <a:r>
              <a:rPr lang="en-US" dirty="0" err="1"/>
              <a:t>cần</a:t>
            </a:r>
            <a:r>
              <a:rPr lang="en-US" dirty="0"/>
              <a:t> </a:t>
            </a:r>
            <a:r>
              <a:rPr lang="en-US" dirty="0" err="1"/>
              <a:t>giảm</a:t>
            </a:r>
            <a:r>
              <a:rPr lang="en-US" dirty="0"/>
              <a:t> </a:t>
            </a:r>
            <a:r>
              <a:rPr lang="en-US" dirty="0" err="1"/>
              <a:t>bỏ</a:t>
            </a:r>
            <a:r>
              <a:rPr lang="en-US" dirty="0"/>
              <a:t> </a:t>
            </a:r>
            <a:r>
              <a:rPr lang="en-US" dirty="0" err="1"/>
              <a:t>sót</a:t>
            </a:r>
            <a:r>
              <a:rPr lang="en-US" dirty="0"/>
              <a:t> </a:t>
            </a:r>
            <a:r>
              <a:rPr lang="en-US" dirty="0" err="1"/>
              <a:t>nhưng</a:t>
            </a:r>
            <a:r>
              <a:rPr lang="en-US" dirty="0"/>
              <a:t> </a:t>
            </a:r>
            <a:r>
              <a:rPr lang="en-US" dirty="0" err="1"/>
              <a:t>vẫn</a:t>
            </a:r>
            <a:r>
              <a:rPr lang="en-US" dirty="0"/>
              <a:t> </a:t>
            </a:r>
            <a:r>
              <a:rPr lang="en-US" dirty="0" err="1"/>
              <a:t>kiểm</a:t>
            </a:r>
            <a:r>
              <a:rPr lang="en-US" dirty="0"/>
              <a:t> </a:t>
            </a:r>
            <a:r>
              <a:rPr lang="en-US" dirty="0" err="1"/>
              <a:t>soát</a:t>
            </a:r>
            <a:r>
              <a:rPr lang="en-US" dirty="0"/>
              <a:t> </a:t>
            </a:r>
            <a:r>
              <a:rPr lang="en-US" dirty="0" err="1"/>
              <a:t>phần</a:t>
            </a:r>
            <a:r>
              <a:rPr lang="en-US" dirty="0"/>
              <a:t> </a:t>
            </a:r>
            <a:r>
              <a:rPr lang="en-US" dirty="0" err="1"/>
              <a:t>nào</a:t>
            </a:r>
            <a:r>
              <a:rPr lang="en-US" dirty="0"/>
              <a:t> </a:t>
            </a:r>
            <a:r>
              <a:rPr lang="en-US" dirty="0" err="1"/>
              <a:t>số</a:t>
            </a:r>
            <a:r>
              <a:rPr lang="en-US" dirty="0"/>
              <a:t> false positive.</a:t>
            </a:r>
          </a:p>
          <a:p>
            <a:pPr>
              <a:lnSpc>
                <a:spcPct val="150000"/>
              </a:lnSpc>
            </a:pPr>
            <a:endParaRPr lang="en-US" dirty="0"/>
          </a:p>
          <a:p>
            <a:pPr>
              <a:lnSpc>
                <a:spcPct val="150000"/>
              </a:lnSpc>
            </a:pPr>
            <a:r>
              <a:rPr lang="en-US" dirty="0"/>
              <a:t>      -  Logistic Regression </a:t>
            </a:r>
            <a:r>
              <a:rPr lang="en-US" dirty="0" err="1"/>
              <a:t>thích</a:t>
            </a:r>
            <a:r>
              <a:rPr lang="en-US" dirty="0"/>
              <a:t> </a:t>
            </a:r>
            <a:r>
              <a:rPr lang="en-US" dirty="0" err="1"/>
              <a:t>hợp</a:t>
            </a:r>
            <a:r>
              <a:rPr lang="en-US" dirty="0"/>
              <a:t> </a:t>
            </a:r>
            <a:r>
              <a:rPr lang="en-US" dirty="0" err="1"/>
              <a:t>làm</a:t>
            </a:r>
            <a:r>
              <a:rPr lang="en-US" dirty="0"/>
              <a:t> baseline, </a:t>
            </a:r>
            <a:r>
              <a:rPr lang="en-US" dirty="0" err="1"/>
              <a:t>phục</a:t>
            </a:r>
            <a:r>
              <a:rPr lang="en-US" dirty="0"/>
              <a:t> </a:t>
            </a:r>
            <a:r>
              <a:rPr lang="en-US" dirty="0" err="1"/>
              <a:t>vụ</a:t>
            </a:r>
            <a:r>
              <a:rPr lang="en-US" dirty="0"/>
              <a:t> </a:t>
            </a:r>
            <a:r>
              <a:rPr lang="en-US" dirty="0" err="1"/>
              <a:t>mục</a:t>
            </a:r>
            <a:r>
              <a:rPr lang="en-US" dirty="0"/>
              <a:t> </a:t>
            </a:r>
            <a:r>
              <a:rPr lang="en-US" dirty="0" err="1"/>
              <a:t>đích</a:t>
            </a:r>
            <a:r>
              <a:rPr lang="en-US" dirty="0"/>
              <a:t> </a:t>
            </a:r>
            <a:r>
              <a:rPr lang="en-US" dirty="0" err="1"/>
              <a:t>giải</a:t>
            </a:r>
            <a:r>
              <a:rPr lang="en-US" dirty="0"/>
              <a:t> </a:t>
            </a:r>
            <a:r>
              <a:rPr lang="en-US" dirty="0" err="1"/>
              <a:t>thích</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báo</a:t>
            </a:r>
            <a:r>
              <a:rPr lang="en-US" dirty="0"/>
              <a:t> </a:t>
            </a:r>
            <a:r>
              <a:rPr lang="en-US" dirty="0" err="1"/>
              <a:t>cáo</a:t>
            </a:r>
            <a:r>
              <a:rPr lang="en-US" dirty="0"/>
              <a:t> </a:t>
            </a:r>
            <a:r>
              <a:rPr lang="en-US" dirty="0" err="1"/>
              <a:t>khoa</a:t>
            </a:r>
            <a:r>
              <a:rPr lang="en-US" dirty="0"/>
              <a:t> </a:t>
            </a:r>
            <a:r>
              <a:rPr lang="en-US" dirty="0" err="1"/>
              <a:t>học</a:t>
            </a:r>
            <a:r>
              <a:rPr lang="en-US" dirty="0"/>
              <a:t>.</a:t>
            </a:r>
          </a:p>
        </p:txBody>
      </p:sp>
    </p:spTree>
    <p:extLst>
      <p:ext uri="{BB962C8B-B14F-4D97-AF65-F5344CB8AC3E}">
        <p14:creationId xmlns:p14="http://schemas.microsoft.com/office/powerpoint/2010/main" val="1116949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a:extLst>
              <a:ext uri="{FF2B5EF4-FFF2-40B4-BE49-F238E27FC236}">
                <a16:creationId xmlns:a16="http://schemas.microsoft.com/office/drawing/2014/main" id="{3910149B-9DCE-42DF-8AE8-E954421ED037}"/>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4" name="矩形 2">
            <a:extLst>
              <a:ext uri="{FF2B5EF4-FFF2-40B4-BE49-F238E27FC236}">
                <a16:creationId xmlns:a16="http://schemas.microsoft.com/office/drawing/2014/main" id="{3910149B-9DCE-42DF-8AE8-E954421ED037}"/>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5" name="文本框 4">
            <a:extLst>
              <a:ext uri="{FF2B5EF4-FFF2-40B4-BE49-F238E27FC236}">
                <a16:creationId xmlns:a16="http://schemas.microsoft.com/office/drawing/2014/main" id="{A11B5380-9F37-46F1-B7B2-BF707511C07E}"/>
              </a:ext>
            </a:extLst>
          </p:cNvPr>
          <p:cNvSpPr txBox="1"/>
          <p:nvPr/>
        </p:nvSpPr>
        <p:spPr>
          <a:xfrm>
            <a:off x="1166150" y="126777"/>
            <a:ext cx="5041467"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noProof="0" dirty="0">
                <a:solidFill>
                  <a:schemeClr val="bg1"/>
                </a:solidFill>
                <a:latin typeface="Oswald Bold" panose="020B0604020202020204" charset="0"/>
                <a:ea typeface="思源黑体 CN Bold"/>
              </a:rPr>
              <a:t>BỆNH TIM MẠCH</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6" name="椭圆 10">
            <a:extLst>
              <a:ext uri="{FF2B5EF4-FFF2-40B4-BE49-F238E27FC236}">
                <a16:creationId xmlns:a16="http://schemas.microsoft.com/office/drawing/2014/main" id="{A354215E-D89A-4CB7-8C09-58AD71A32914}"/>
              </a:ext>
            </a:extLst>
          </p:cNvPr>
          <p:cNvSpPr/>
          <p:nvPr/>
        </p:nvSpPr>
        <p:spPr>
          <a:xfrm>
            <a:off x="252080" y="111120"/>
            <a:ext cx="726713"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D243B"/>
                </a:solidFill>
                <a:latin typeface="Oswald Bold" panose="020B0604020202020204" charset="0"/>
              </a:rPr>
              <a:t>1.2</a:t>
            </a:r>
            <a:endParaRPr lang="zh-CN" altLang="en-US" dirty="0">
              <a:solidFill>
                <a:srgbClr val="0D243B"/>
              </a:solidFill>
              <a:latin typeface="Oswald Bold" panose="020B0604020202020204" charset="0"/>
            </a:endParaRPr>
          </a:p>
        </p:txBody>
      </p:sp>
      <p:cxnSp>
        <p:nvCxnSpPr>
          <p:cNvPr id="7" name="直接连接符 14">
            <a:extLst>
              <a:ext uri="{FF2B5EF4-FFF2-40B4-BE49-F238E27FC236}">
                <a16:creationId xmlns:a16="http://schemas.microsoft.com/office/drawing/2014/main" id="{B0D1F9DB-DEB5-4595-BCF0-90C22E07D6B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2080" y="1825154"/>
            <a:ext cx="5666704" cy="2585323"/>
          </a:xfrm>
          <a:prstGeom prst="rect">
            <a:avLst/>
          </a:prstGeom>
          <a:noFill/>
        </p:spPr>
        <p:txBody>
          <a:bodyPr wrap="square" rtlCol="0">
            <a:spAutoFit/>
          </a:bodyPr>
          <a:lstStyle/>
          <a:p>
            <a:pPr>
              <a:lnSpc>
                <a:spcPct val="150000"/>
              </a:lnSpc>
            </a:pPr>
            <a:r>
              <a:rPr lang="vi-VN" dirty="0"/>
              <a:t>Bệnh tim mạch (Cardiovascular Disease – CVD) là nhóm bệnh lý do rối loạn của tim và mạch máu. Bệnh bao gồm các bệnh mạch vành,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vi-VN" dirty="0"/>
              <a:t>, bệnh động mạch ngoại vi, thấp tim, bệnh tim bẩm sinh, bệnh van tim, bệnh cơ tim, loạn nhịp tim,…là nguyên nhân hàng đầu gây tử vong trên toàn cầu.</a:t>
            </a:r>
            <a:endParaRPr lang="en-US" dirty="0">
              <a:latin typeface="Oswald Bold" panose="020B0604020202020204"/>
            </a:endParaRPr>
          </a:p>
        </p:txBody>
      </p:sp>
      <p:pic>
        <p:nvPicPr>
          <p:cNvPr id="2050" name="Picture 2" descr="Bệnh tim mạch là gì? Dấu hiệu sớm nhất và cách điều tr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013" y="1712890"/>
            <a:ext cx="5116002" cy="390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1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A021CE46-FDD1-4345-BC67-0D06F6FFC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6661" y="1102873"/>
            <a:ext cx="6415175" cy="3912704"/>
          </a:xfrm>
          <a:prstGeom prst="rect">
            <a:avLst/>
          </a:prstGeom>
        </p:spPr>
      </p:pic>
      <p:sp>
        <p:nvSpPr>
          <p:cNvPr id="5" name="任意多边形: 形状 4">
            <a:extLst>
              <a:ext uri="{FF2B5EF4-FFF2-40B4-BE49-F238E27FC236}">
                <a16:creationId xmlns:a16="http://schemas.microsoft.com/office/drawing/2014/main" id="{AAB6151B-2EAC-4C18-BA4F-9E7821A09107}"/>
              </a:ext>
            </a:extLst>
          </p:cNvPr>
          <p:cNvSpPr/>
          <p:nvPr/>
        </p:nvSpPr>
        <p:spPr>
          <a:xfrm rot="10800000">
            <a:off x="0" y="5113457"/>
            <a:ext cx="12192000" cy="1761491"/>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任意多边形: 形状 6">
            <a:extLst>
              <a:ext uri="{FF2B5EF4-FFF2-40B4-BE49-F238E27FC236}">
                <a16:creationId xmlns:a16="http://schemas.microsoft.com/office/drawing/2014/main" id="{DFB32F93-21E0-4BB1-ABD7-EE5050B733D2}"/>
              </a:ext>
            </a:extLst>
          </p:cNvPr>
          <p:cNvSpPr/>
          <p:nvPr/>
        </p:nvSpPr>
        <p:spPr>
          <a:xfrm rot="10800000">
            <a:off x="0" y="5316356"/>
            <a:ext cx="12192000" cy="1558591"/>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矩形 7">
            <a:extLst>
              <a:ext uri="{FF2B5EF4-FFF2-40B4-BE49-F238E27FC236}">
                <a16:creationId xmlns:a16="http://schemas.microsoft.com/office/drawing/2014/main" id="{B5E32685-5B6B-4528-B091-82A780509E35}"/>
              </a:ext>
            </a:extLst>
          </p:cNvPr>
          <p:cNvSpPr/>
          <p:nvPr/>
        </p:nvSpPr>
        <p:spPr>
          <a:xfrm>
            <a:off x="695325" y="1666779"/>
            <a:ext cx="4588944" cy="1015663"/>
          </a:xfrm>
          <a:prstGeom prst="rect">
            <a:avLst/>
          </a:prstGeom>
          <a:noFill/>
        </p:spPr>
        <p:txBody>
          <a:bodyPr wrap="square" rtlCol="0">
            <a:spAutoFit/>
          </a:bodyPr>
          <a:lstStyle/>
          <a:p>
            <a:r>
              <a:rPr lang="en-US" altLang="zh-CN" sz="6000" dirty="0">
                <a:gradFill>
                  <a:gsLst>
                    <a:gs pos="32000">
                      <a:schemeClr val="accent1"/>
                    </a:gs>
                    <a:gs pos="100000">
                      <a:schemeClr val="accent2"/>
                    </a:gs>
                  </a:gsLst>
                  <a:lin ang="18900000" scaled="1"/>
                </a:gradFill>
                <a:latin typeface="思源黑体 CN Bold" panose="020B0800000000000000" pitchFamily="34" charset="-122"/>
                <a:ea typeface="思源黑体 CN Bold" panose="020B0800000000000000" pitchFamily="34" charset="-122"/>
                <a:cs typeface="+mn-ea"/>
                <a:sym typeface="+mn-lt"/>
              </a:rPr>
              <a:t>THANKS</a:t>
            </a:r>
            <a:endParaRPr lang="zh-CN" altLang="en-US" sz="6000" dirty="0">
              <a:gradFill>
                <a:gsLst>
                  <a:gs pos="32000">
                    <a:schemeClr val="accent1"/>
                  </a:gs>
                  <a:gs pos="100000">
                    <a:schemeClr val="accent2"/>
                  </a:gs>
                </a:gsLst>
                <a:lin ang="18900000" scaled="1"/>
              </a:gradFill>
              <a:latin typeface="思源黑体 CN Bold" panose="020B0800000000000000" pitchFamily="34" charset="-122"/>
              <a:ea typeface="思源黑体 CN Bold" panose="020B0800000000000000" pitchFamily="34" charset="-122"/>
              <a:cs typeface="+mn-ea"/>
              <a:sym typeface="+mn-lt"/>
            </a:endParaRPr>
          </a:p>
        </p:txBody>
      </p:sp>
      <p:sp>
        <p:nvSpPr>
          <p:cNvPr id="13" name="矩形 12">
            <a:extLst>
              <a:ext uri="{FF2B5EF4-FFF2-40B4-BE49-F238E27FC236}">
                <a16:creationId xmlns:a16="http://schemas.microsoft.com/office/drawing/2014/main" id="{30F237D8-7271-43FB-B276-6479EF121655}"/>
              </a:ext>
            </a:extLst>
          </p:cNvPr>
          <p:cNvSpPr/>
          <p:nvPr/>
        </p:nvSpPr>
        <p:spPr>
          <a:xfrm>
            <a:off x="695324" y="2494641"/>
            <a:ext cx="5705475" cy="923330"/>
          </a:xfrm>
          <a:prstGeom prst="rect">
            <a:avLst/>
          </a:prstGeom>
          <a:noFill/>
        </p:spPr>
        <p:txBody>
          <a:bodyPr wrap="square" rtlCol="0">
            <a:spAutoFit/>
          </a:bodyPr>
          <a:lstStyle/>
          <a:p>
            <a:r>
              <a:rPr lang="en-US" altLang="zh-CN" sz="5400" dirty="0">
                <a:gradFill>
                  <a:gsLst>
                    <a:gs pos="32000">
                      <a:schemeClr val="accent1"/>
                    </a:gs>
                    <a:gs pos="100000">
                      <a:schemeClr val="accent2"/>
                    </a:gs>
                  </a:gsLst>
                  <a:lin ang="18900000" scaled="1"/>
                </a:gradFill>
                <a:latin typeface="思源黑体 CN Bold" panose="020B0800000000000000" pitchFamily="34" charset="-122"/>
                <a:ea typeface="思源黑体 CN Bold" panose="020B0800000000000000" pitchFamily="34" charset="-122"/>
                <a:cs typeface="+mn-ea"/>
                <a:sym typeface="+mn-lt"/>
              </a:rPr>
              <a:t>FOR WATCHING</a:t>
            </a:r>
            <a:endParaRPr lang="zh-CN" altLang="en-US" sz="5400" dirty="0">
              <a:gradFill>
                <a:gsLst>
                  <a:gs pos="32000">
                    <a:schemeClr val="accent1"/>
                  </a:gs>
                  <a:gs pos="100000">
                    <a:schemeClr val="accent2"/>
                  </a:gs>
                </a:gsLst>
                <a:lin ang="18900000" scaled="1"/>
              </a:gra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2227927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a:extLst>
              <a:ext uri="{FF2B5EF4-FFF2-40B4-BE49-F238E27FC236}">
                <a16:creationId xmlns:a16="http://schemas.microsoft.com/office/drawing/2014/main" id="{3910149B-9DCE-42DF-8AE8-E954421ED037}"/>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4">
            <a:extLst>
              <a:ext uri="{FF2B5EF4-FFF2-40B4-BE49-F238E27FC236}">
                <a16:creationId xmlns:a16="http://schemas.microsoft.com/office/drawing/2014/main" id="{A11B5380-9F37-46F1-B7B2-BF707511C07E}"/>
              </a:ext>
            </a:extLst>
          </p:cNvPr>
          <p:cNvSpPr txBox="1"/>
          <p:nvPr/>
        </p:nvSpPr>
        <p:spPr>
          <a:xfrm>
            <a:off x="1166150" y="126777"/>
            <a:ext cx="6468227"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noProof="0" dirty="0">
                <a:solidFill>
                  <a:schemeClr val="bg1"/>
                </a:solidFill>
                <a:latin typeface="Oswald Bold" panose="020B0604020202020204" charset="0"/>
                <a:ea typeface="思源黑体 CN Bold"/>
              </a:rPr>
              <a:t>THỰC TRẠNG &amp; MỤC TIÊU</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4" name="椭圆 10">
            <a:extLst>
              <a:ext uri="{FF2B5EF4-FFF2-40B4-BE49-F238E27FC236}">
                <a16:creationId xmlns:a16="http://schemas.microsoft.com/office/drawing/2014/main" id="{A354215E-D89A-4CB7-8C09-58AD71A32914}"/>
              </a:ext>
            </a:extLst>
          </p:cNvPr>
          <p:cNvSpPr/>
          <p:nvPr/>
        </p:nvSpPr>
        <p:spPr>
          <a:xfrm>
            <a:off x="252080" y="111120"/>
            <a:ext cx="726713"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D243B"/>
                </a:solidFill>
                <a:latin typeface="Oswald Bold" panose="020B0604020202020204" charset="0"/>
              </a:rPr>
              <a:t>1.2</a:t>
            </a:r>
            <a:endParaRPr lang="zh-CN" altLang="en-US" dirty="0">
              <a:solidFill>
                <a:srgbClr val="0D243B"/>
              </a:solidFill>
              <a:latin typeface="Oswald Bold" panose="020B0604020202020204" charset="0"/>
            </a:endParaRPr>
          </a:p>
        </p:txBody>
      </p:sp>
      <p:cxnSp>
        <p:nvCxnSpPr>
          <p:cNvPr id="5" name="直接连接符 14">
            <a:extLst>
              <a:ext uri="{FF2B5EF4-FFF2-40B4-BE49-F238E27FC236}">
                <a16:creationId xmlns:a16="http://schemas.microsoft.com/office/drawing/2014/main" id="{B0D1F9DB-DEB5-4595-BCF0-90C22E07D6B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D238C1A-F96C-435D-B98F-71FEC5A6A4C3}"/>
              </a:ext>
            </a:extLst>
          </p:cNvPr>
          <p:cNvSpPr/>
          <p:nvPr/>
        </p:nvSpPr>
        <p:spPr>
          <a:xfrm>
            <a:off x="4702062" y="2637220"/>
            <a:ext cx="2787876" cy="2787876"/>
          </a:xfrm>
          <a:prstGeom prst="ellipse">
            <a:avLst/>
          </a:prstGeom>
          <a:gradFill>
            <a:gsLst>
              <a:gs pos="49000">
                <a:schemeClr val="accent1"/>
              </a:gs>
              <a:gs pos="0">
                <a:schemeClr val="accent2"/>
              </a:gs>
            </a:gsLst>
            <a:lin ang="5400000" scaled="0"/>
          </a:gradFill>
          <a:ln>
            <a:no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b" anchorCtr="0" forceAA="0" compatLnSpc="1">
            <a:prstTxWarp prst="textNoShape">
              <a:avLst/>
            </a:prstTxWarp>
            <a:noAutofit/>
          </a:bodyPr>
          <a:lstStyle/>
          <a:p>
            <a:pPr algn="ctr" eaLnBrk="1" hangingPunct="1"/>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sp>
        <p:nvSpPr>
          <p:cNvPr id="7" name="Oval 16">
            <a:extLst>
              <a:ext uri="{FF2B5EF4-FFF2-40B4-BE49-F238E27FC236}">
                <a16:creationId xmlns:a16="http://schemas.microsoft.com/office/drawing/2014/main" id="{A95093B6-1E91-4C3A-A0C6-F0613A8C6F51}"/>
              </a:ext>
            </a:extLst>
          </p:cNvPr>
          <p:cNvSpPr/>
          <p:nvPr/>
        </p:nvSpPr>
        <p:spPr>
          <a:xfrm>
            <a:off x="4557623" y="2492781"/>
            <a:ext cx="3076754" cy="3076754"/>
          </a:xfrm>
          <a:prstGeom prst="ellipse">
            <a:avLst/>
          </a:prstGeom>
          <a:noFill/>
          <a:ln>
            <a:solidFill>
              <a:schemeClr val="accent1"/>
            </a:solidFill>
          </a:ln>
          <a:effectLst>
            <a:outerShdw blurRad="1003300" dist="368300" dir="3300000" sx="85000" sy="85000" algn="tl" rotWithShape="0">
              <a:schemeClr val="accent2">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cs typeface="+mn-ea"/>
              <a:sym typeface="+mn-lt"/>
            </a:endParaRPr>
          </a:p>
        </p:txBody>
      </p:sp>
      <p:grpSp>
        <p:nvGrpSpPr>
          <p:cNvPr id="8" name="Group 52">
            <a:extLst>
              <a:ext uri="{FF2B5EF4-FFF2-40B4-BE49-F238E27FC236}">
                <a16:creationId xmlns:a16="http://schemas.microsoft.com/office/drawing/2014/main" id="{057BDCA0-AE0D-4894-820C-72275ED3A9F9}"/>
              </a:ext>
            </a:extLst>
          </p:cNvPr>
          <p:cNvGrpSpPr/>
          <p:nvPr/>
        </p:nvGrpSpPr>
        <p:grpSpPr>
          <a:xfrm>
            <a:off x="5705474" y="3104388"/>
            <a:ext cx="781052" cy="681932"/>
            <a:chOff x="7894638" y="4051300"/>
            <a:chExt cx="2501900" cy="2184400"/>
          </a:xfrm>
          <a:solidFill>
            <a:schemeClr val="bg1"/>
          </a:solidFill>
        </p:grpSpPr>
        <p:sp>
          <p:nvSpPr>
            <p:cNvPr id="9" name="Freeform 13">
              <a:extLst>
                <a:ext uri="{FF2B5EF4-FFF2-40B4-BE49-F238E27FC236}">
                  <a16:creationId xmlns:a16="http://schemas.microsoft.com/office/drawing/2014/main" id="{2716A96B-A3FD-4203-A503-DF26E38F4A0A}"/>
                </a:ext>
              </a:extLst>
            </p:cNvPr>
            <p:cNvSpPr>
              <a:spLocks/>
            </p:cNvSpPr>
            <p:nvPr/>
          </p:nvSpPr>
          <p:spPr bwMode="auto">
            <a:xfrm>
              <a:off x="8115301" y="4511675"/>
              <a:ext cx="153988" cy="212725"/>
            </a:xfrm>
            <a:custGeom>
              <a:avLst/>
              <a:gdLst>
                <a:gd name="T0" fmla="*/ 47 w 62"/>
                <a:gd name="T1" fmla="*/ 5 h 86"/>
                <a:gd name="T2" fmla="*/ 17 w 62"/>
                <a:gd name="T3" fmla="*/ 15 h 86"/>
                <a:gd name="T4" fmla="*/ 3 w 62"/>
                <a:gd name="T5" fmla="*/ 59 h 86"/>
                <a:gd name="T6" fmla="*/ 20 w 62"/>
                <a:gd name="T7" fmla="*/ 85 h 86"/>
                <a:gd name="T8" fmla="*/ 24 w 62"/>
                <a:gd name="T9" fmla="*/ 86 h 86"/>
                <a:gd name="T10" fmla="*/ 46 w 62"/>
                <a:gd name="T11" fmla="*/ 68 h 86"/>
                <a:gd name="T12" fmla="*/ 57 w 62"/>
                <a:gd name="T13" fmla="*/ 34 h 86"/>
                <a:gd name="T14" fmla="*/ 47 w 62"/>
                <a:gd name="T15" fmla="*/ 5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86">
                  <a:moveTo>
                    <a:pt x="47" y="5"/>
                  </a:moveTo>
                  <a:cubicBezTo>
                    <a:pt x="36" y="0"/>
                    <a:pt x="22" y="4"/>
                    <a:pt x="17" y="15"/>
                  </a:cubicBezTo>
                  <a:cubicBezTo>
                    <a:pt x="11" y="29"/>
                    <a:pt x="6" y="44"/>
                    <a:pt x="3" y="59"/>
                  </a:cubicBezTo>
                  <a:cubicBezTo>
                    <a:pt x="0" y="71"/>
                    <a:pt x="8" y="83"/>
                    <a:pt x="20" y="85"/>
                  </a:cubicBezTo>
                  <a:cubicBezTo>
                    <a:pt x="22" y="85"/>
                    <a:pt x="23" y="86"/>
                    <a:pt x="24" y="86"/>
                  </a:cubicBezTo>
                  <a:cubicBezTo>
                    <a:pt x="35" y="86"/>
                    <a:pt x="44" y="78"/>
                    <a:pt x="46" y="68"/>
                  </a:cubicBezTo>
                  <a:cubicBezTo>
                    <a:pt x="48" y="56"/>
                    <a:pt x="52" y="45"/>
                    <a:pt x="57" y="34"/>
                  </a:cubicBezTo>
                  <a:cubicBezTo>
                    <a:pt x="62" y="23"/>
                    <a:pt x="58" y="10"/>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10" name="Freeform 14">
              <a:extLst>
                <a:ext uri="{FF2B5EF4-FFF2-40B4-BE49-F238E27FC236}">
                  <a16:creationId xmlns:a16="http://schemas.microsoft.com/office/drawing/2014/main" id="{9C3ED70C-D59A-48F9-9104-D32F942E4543}"/>
                </a:ext>
              </a:extLst>
            </p:cNvPr>
            <p:cNvSpPr>
              <a:spLocks/>
            </p:cNvSpPr>
            <p:nvPr/>
          </p:nvSpPr>
          <p:spPr bwMode="auto">
            <a:xfrm>
              <a:off x="8264526" y="4254500"/>
              <a:ext cx="460375" cy="222250"/>
            </a:xfrm>
            <a:custGeom>
              <a:avLst/>
              <a:gdLst>
                <a:gd name="T0" fmla="*/ 166 w 186"/>
                <a:gd name="T1" fmla="*/ 10 h 90"/>
                <a:gd name="T2" fmla="*/ 11 w 186"/>
                <a:gd name="T3" fmla="*/ 51 h 90"/>
                <a:gd name="T4" fmla="*/ 8 w 186"/>
                <a:gd name="T5" fmla="*/ 82 h 90"/>
                <a:gd name="T6" fmla="*/ 25 w 186"/>
                <a:gd name="T7" fmla="*/ 90 h 90"/>
                <a:gd name="T8" fmla="*/ 39 w 186"/>
                <a:gd name="T9" fmla="*/ 86 h 90"/>
                <a:gd name="T10" fmla="*/ 159 w 186"/>
                <a:gd name="T11" fmla="*/ 53 h 90"/>
                <a:gd name="T12" fmla="*/ 184 w 186"/>
                <a:gd name="T13" fmla="*/ 35 h 90"/>
                <a:gd name="T14" fmla="*/ 166 w 186"/>
                <a:gd name="T15" fmla="*/ 1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90">
                  <a:moveTo>
                    <a:pt x="166" y="10"/>
                  </a:moveTo>
                  <a:cubicBezTo>
                    <a:pt x="113" y="0"/>
                    <a:pt x="55" y="16"/>
                    <a:pt x="11" y="51"/>
                  </a:cubicBezTo>
                  <a:cubicBezTo>
                    <a:pt x="2" y="59"/>
                    <a:pt x="0" y="73"/>
                    <a:pt x="8" y="82"/>
                  </a:cubicBezTo>
                  <a:cubicBezTo>
                    <a:pt x="12" y="88"/>
                    <a:pt x="18" y="90"/>
                    <a:pt x="25" y="90"/>
                  </a:cubicBezTo>
                  <a:cubicBezTo>
                    <a:pt x="30" y="90"/>
                    <a:pt x="35" y="89"/>
                    <a:pt x="39" y="86"/>
                  </a:cubicBezTo>
                  <a:cubicBezTo>
                    <a:pt x="73" y="58"/>
                    <a:pt x="118" y="46"/>
                    <a:pt x="159" y="53"/>
                  </a:cubicBezTo>
                  <a:cubicBezTo>
                    <a:pt x="170" y="55"/>
                    <a:pt x="182" y="47"/>
                    <a:pt x="184" y="35"/>
                  </a:cubicBezTo>
                  <a:cubicBezTo>
                    <a:pt x="186" y="23"/>
                    <a:pt x="178" y="12"/>
                    <a:pt x="16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11" name="Freeform 15">
              <a:extLst>
                <a:ext uri="{FF2B5EF4-FFF2-40B4-BE49-F238E27FC236}">
                  <a16:creationId xmlns:a16="http://schemas.microsoft.com/office/drawing/2014/main" id="{EC364444-F72D-4B7E-98E9-69987ECF640A}"/>
                </a:ext>
              </a:extLst>
            </p:cNvPr>
            <p:cNvSpPr>
              <a:spLocks noEditPoints="1"/>
            </p:cNvSpPr>
            <p:nvPr/>
          </p:nvSpPr>
          <p:spPr bwMode="auto">
            <a:xfrm>
              <a:off x="7894638" y="4051300"/>
              <a:ext cx="2501900" cy="2184400"/>
            </a:xfrm>
            <a:custGeom>
              <a:avLst/>
              <a:gdLst>
                <a:gd name="T0" fmla="*/ 729 w 1009"/>
                <a:gd name="T1" fmla="*/ 0 h 883"/>
                <a:gd name="T2" fmla="*/ 505 w 1009"/>
                <a:gd name="T3" fmla="*/ 150 h 883"/>
                <a:gd name="T4" fmla="*/ 281 w 1009"/>
                <a:gd name="T5" fmla="*/ 0 h 883"/>
                <a:gd name="T6" fmla="*/ 0 w 1009"/>
                <a:gd name="T7" fmla="*/ 281 h 883"/>
                <a:gd name="T8" fmla="*/ 249 w 1009"/>
                <a:gd name="T9" fmla="*/ 698 h 883"/>
                <a:gd name="T10" fmla="*/ 504 w 1009"/>
                <a:gd name="T11" fmla="*/ 883 h 883"/>
                <a:gd name="T12" fmla="*/ 516 w 1009"/>
                <a:gd name="T13" fmla="*/ 880 h 883"/>
                <a:gd name="T14" fmla="*/ 930 w 1009"/>
                <a:gd name="T15" fmla="*/ 508 h 883"/>
                <a:gd name="T16" fmla="*/ 921 w 1009"/>
                <a:gd name="T17" fmla="*/ 76 h 883"/>
                <a:gd name="T18" fmla="*/ 505 w 1009"/>
                <a:gd name="T19" fmla="*/ 836 h 883"/>
                <a:gd name="T20" fmla="*/ 174 w 1009"/>
                <a:gd name="T21" fmla="*/ 504 h 883"/>
                <a:gd name="T22" fmla="*/ 217 w 1009"/>
                <a:gd name="T23" fmla="*/ 405 h 883"/>
                <a:gd name="T24" fmla="*/ 294 w 1009"/>
                <a:gd name="T25" fmla="*/ 616 h 883"/>
                <a:gd name="T26" fmla="*/ 369 w 1009"/>
                <a:gd name="T27" fmla="*/ 357 h 883"/>
                <a:gd name="T28" fmla="*/ 458 w 1009"/>
                <a:gd name="T29" fmla="*/ 726 h 883"/>
                <a:gd name="T30" fmla="*/ 480 w 1009"/>
                <a:gd name="T31" fmla="*/ 710 h 883"/>
                <a:gd name="T32" fmla="*/ 600 w 1009"/>
                <a:gd name="T33" fmla="*/ 551 h 883"/>
                <a:gd name="T34" fmla="*/ 641 w 1009"/>
                <a:gd name="T35" fmla="*/ 550 h 883"/>
                <a:gd name="T36" fmla="*/ 723 w 1009"/>
                <a:gd name="T37" fmla="*/ 464 h 883"/>
                <a:gd name="T38" fmla="*/ 723 w 1009"/>
                <a:gd name="T39" fmla="*/ 420 h 883"/>
                <a:gd name="T40" fmla="*/ 637 w 1009"/>
                <a:gd name="T41" fmla="*/ 434 h 883"/>
                <a:gd name="T42" fmla="*/ 571 w 1009"/>
                <a:gd name="T43" fmla="*/ 372 h 883"/>
                <a:gd name="T44" fmla="*/ 530 w 1009"/>
                <a:gd name="T45" fmla="*/ 375 h 883"/>
                <a:gd name="T46" fmla="*/ 392 w 1009"/>
                <a:gd name="T47" fmla="*/ 245 h 883"/>
                <a:gd name="T48" fmla="*/ 371 w 1009"/>
                <a:gd name="T49" fmla="*/ 227 h 883"/>
                <a:gd name="T50" fmla="*/ 291 w 1009"/>
                <a:gd name="T51" fmla="*/ 504 h 883"/>
                <a:gd name="T52" fmla="*/ 217 w 1009"/>
                <a:gd name="T53" fmla="*/ 300 h 883"/>
                <a:gd name="T54" fmla="*/ 195 w 1009"/>
                <a:gd name="T55" fmla="*/ 316 h 883"/>
                <a:gd name="T56" fmla="*/ 101 w 1009"/>
                <a:gd name="T57" fmla="*/ 460 h 883"/>
                <a:gd name="T58" fmla="*/ 281 w 1009"/>
                <a:gd name="T59" fmla="*/ 44 h 883"/>
                <a:gd name="T60" fmla="*/ 495 w 1009"/>
                <a:gd name="T61" fmla="*/ 241 h 883"/>
                <a:gd name="T62" fmla="*/ 520 w 1009"/>
                <a:gd name="T63" fmla="*/ 237 h 883"/>
                <a:gd name="T64" fmla="*/ 729 w 1009"/>
                <a:gd name="T65" fmla="*/ 44 h 883"/>
                <a:gd name="T66" fmla="*/ 732 w 1009"/>
                <a:gd name="T67" fmla="*/ 66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9" h="883">
                  <a:moveTo>
                    <a:pt x="921" y="76"/>
                  </a:moveTo>
                  <a:cubicBezTo>
                    <a:pt x="868" y="28"/>
                    <a:pt x="798" y="0"/>
                    <a:pt x="729" y="0"/>
                  </a:cubicBezTo>
                  <a:cubicBezTo>
                    <a:pt x="672" y="0"/>
                    <a:pt x="620" y="18"/>
                    <a:pt x="578" y="52"/>
                  </a:cubicBezTo>
                  <a:cubicBezTo>
                    <a:pt x="547" y="77"/>
                    <a:pt x="522" y="110"/>
                    <a:pt x="505" y="150"/>
                  </a:cubicBezTo>
                  <a:cubicBezTo>
                    <a:pt x="487" y="110"/>
                    <a:pt x="462" y="77"/>
                    <a:pt x="432" y="52"/>
                  </a:cubicBezTo>
                  <a:cubicBezTo>
                    <a:pt x="389" y="18"/>
                    <a:pt x="337" y="0"/>
                    <a:pt x="281" y="0"/>
                  </a:cubicBezTo>
                  <a:cubicBezTo>
                    <a:pt x="211" y="0"/>
                    <a:pt x="141" y="28"/>
                    <a:pt x="89" y="76"/>
                  </a:cubicBezTo>
                  <a:cubicBezTo>
                    <a:pt x="32" y="129"/>
                    <a:pt x="0" y="202"/>
                    <a:pt x="0" y="281"/>
                  </a:cubicBezTo>
                  <a:cubicBezTo>
                    <a:pt x="0" y="353"/>
                    <a:pt x="27" y="429"/>
                    <a:pt x="79" y="508"/>
                  </a:cubicBezTo>
                  <a:cubicBezTo>
                    <a:pt x="120" y="570"/>
                    <a:pt x="177" y="634"/>
                    <a:pt x="249" y="698"/>
                  </a:cubicBezTo>
                  <a:cubicBezTo>
                    <a:pt x="369" y="806"/>
                    <a:pt x="488" y="877"/>
                    <a:pt x="493" y="880"/>
                  </a:cubicBezTo>
                  <a:cubicBezTo>
                    <a:pt x="496" y="882"/>
                    <a:pt x="500" y="883"/>
                    <a:pt x="504" y="883"/>
                  </a:cubicBezTo>
                  <a:cubicBezTo>
                    <a:pt x="504" y="883"/>
                    <a:pt x="505" y="883"/>
                    <a:pt x="505" y="883"/>
                  </a:cubicBezTo>
                  <a:cubicBezTo>
                    <a:pt x="509" y="883"/>
                    <a:pt x="513" y="882"/>
                    <a:pt x="516" y="880"/>
                  </a:cubicBezTo>
                  <a:cubicBezTo>
                    <a:pt x="521" y="877"/>
                    <a:pt x="640" y="806"/>
                    <a:pt x="761" y="698"/>
                  </a:cubicBezTo>
                  <a:cubicBezTo>
                    <a:pt x="832" y="634"/>
                    <a:pt x="889" y="570"/>
                    <a:pt x="930" y="508"/>
                  </a:cubicBezTo>
                  <a:cubicBezTo>
                    <a:pt x="983" y="429"/>
                    <a:pt x="1009" y="353"/>
                    <a:pt x="1009" y="281"/>
                  </a:cubicBezTo>
                  <a:cubicBezTo>
                    <a:pt x="1009" y="202"/>
                    <a:pt x="978" y="129"/>
                    <a:pt x="921" y="76"/>
                  </a:cubicBezTo>
                  <a:close/>
                  <a:moveTo>
                    <a:pt x="732" y="665"/>
                  </a:moveTo>
                  <a:cubicBezTo>
                    <a:pt x="635" y="752"/>
                    <a:pt x="537" y="815"/>
                    <a:pt x="505" y="836"/>
                  </a:cubicBezTo>
                  <a:cubicBezTo>
                    <a:pt x="455" y="804"/>
                    <a:pt x="249" y="670"/>
                    <a:pt x="130" y="504"/>
                  </a:cubicBezTo>
                  <a:cubicBezTo>
                    <a:pt x="174" y="504"/>
                    <a:pt x="174" y="504"/>
                    <a:pt x="174" y="504"/>
                  </a:cubicBezTo>
                  <a:cubicBezTo>
                    <a:pt x="184" y="504"/>
                    <a:pt x="193" y="497"/>
                    <a:pt x="195" y="488"/>
                  </a:cubicBezTo>
                  <a:cubicBezTo>
                    <a:pt x="217" y="405"/>
                    <a:pt x="217" y="405"/>
                    <a:pt x="217" y="405"/>
                  </a:cubicBezTo>
                  <a:cubicBezTo>
                    <a:pt x="273" y="600"/>
                    <a:pt x="273" y="600"/>
                    <a:pt x="273" y="600"/>
                  </a:cubicBezTo>
                  <a:cubicBezTo>
                    <a:pt x="275" y="610"/>
                    <a:pt x="284" y="616"/>
                    <a:pt x="294" y="616"/>
                  </a:cubicBezTo>
                  <a:cubicBezTo>
                    <a:pt x="304" y="616"/>
                    <a:pt x="313" y="608"/>
                    <a:pt x="315" y="599"/>
                  </a:cubicBezTo>
                  <a:cubicBezTo>
                    <a:pt x="369" y="357"/>
                    <a:pt x="369" y="357"/>
                    <a:pt x="369" y="357"/>
                  </a:cubicBezTo>
                  <a:cubicBezTo>
                    <a:pt x="437" y="708"/>
                    <a:pt x="437" y="708"/>
                    <a:pt x="437" y="708"/>
                  </a:cubicBezTo>
                  <a:cubicBezTo>
                    <a:pt x="439" y="718"/>
                    <a:pt x="448" y="726"/>
                    <a:pt x="458" y="726"/>
                  </a:cubicBezTo>
                  <a:cubicBezTo>
                    <a:pt x="458" y="726"/>
                    <a:pt x="459" y="726"/>
                    <a:pt x="459" y="726"/>
                  </a:cubicBezTo>
                  <a:cubicBezTo>
                    <a:pt x="469" y="726"/>
                    <a:pt x="477" y="720"/>
                    <a:pt x="480" y="710"/>
                  </a:cubicBezTo>
                  <a:cubicBezTo>
                    <a:pt x="555" y="446"/>
                    <a:pt x="555" y="446"/>
                    <a:pt x="555" y="446"/>
                  </a:cubicBezTo>
                  <a:cubicBezTo>
                    <a:pt x="600" y="551"/>
                    <a:pt x="600" y="551"/>
                    <a:pt x="600" y="551"/>
                  </a:cubicBezTo>
                  <a:cubicBezTo>
                    <a:pt x="604" y="559"/>
                    <a:pt x="612" y="565"/>
                    <a:pt x="621" y="564"/>
                  </a:cubicBezTo>
                  <a:cubicBezTo>
                    <a:pt x="630" y="564"/>
                    <a:pt x="638" y="558"/>
                    <a:pt x="641" y="550"/>
                  </a:cubicBezTo>
                  <a:cubicBezTo>
                    <a:pt x="673" y="464"/>
                    <a:pt x="673" y="464"/>
                    <a:pt x="673" y="464"/>
                  </a:cubicBezTo>
                  <a:cubicBezTo>
                    <a:pt x="723" y="464"/>
                    <a:pt x="723" y="464"/>
                    <a:pt x="723" y="464"/>
                  </a:cubicBezTo>
                  <a:cubicBezTo>
                    <a:pt x="735" y="464"/>
                    <a:pt x="745" y="454"/>
                    <a:pt x="745" y="442"/>
                  </a:cubicBezTo>
                  <a:cubicBezTo>
                    <a:pt x="745" y="430"/>
                    <a:pt x="735" y="420"/>
                    <a:pt x="723" y="420"/>
                  </a:cubicBezTo>
                  <a:cubicBezTo>
                    <a:pt x="657" y="420"/>
                    <a:pt x="657" y="420"/>
                    <a:pt x="657" y="420"/>
                  </a:cubicBezTo>
                  <a:cubicBezTo>
                    <a:pt x="648" y="420"/>
                    <a:pt x="640" y="425"/>
                    <a:pt x="637" y="434"/>
                  </a:cubicBezTo>
                  <a:cubicBezTo>
                    <a:pt x="619" y="483"/>
                    <a:pt x="619" y="483"/>
                    <a:pt x="619" y="483"/>
                  </a:cubicBezTo>
                  <a:cubicBezTo>
                    <a:pt x="571" y="372"/>
                    <a:pt x="571" y="372"/>
                    <a:pt x="571" y="372"/>
                  </a:cubicBezTo>
                  <a:cubicBezTo>
                    <a:pt x="567" y="364"/>
                    <a:pt x="559" y="358"/>
                    <a:pt x="549" y="359"/>
                  </a:cubicBezTo>
                  <a:cubicBezTo>
                    <a:pt x="540" y="359"/>
                    <a:pt x="532" y="366"/>
                    <a:pt x="530" y="375"/>
                  </a:cubicBezTo>
                  <a:cubicBezTo>
                    <a:pt x="463" y="609"/>
                    <a:pt x="463" y="609"/>
                    <a:pt x="463" y="609"/>
                  </a:cubicBezTo>
                  <a:cubicBezTo>
                    <a:pt x="392" y="245"/>
                    <a:pt x="392" y="245"/>
                    <a:pt x="392" y="245"/>
                  </a:cubicBezTo>
                  <a:cubicBezTo>
                    <a:pt x="390" y="235"/>
                    <a:pt x="382" y="228"/>
                    <a:pt x="371" y="228"/>
                  </a:cubicBezTo>
                  <a:cubicBezTo>
                    <a:pt x="371" y="228"/>
                    <a:pt x="371" y="227"/>
                    <a:pt x="371" y="227"/>
                  </a:cubicBezTo>
                  <a:cubicBezTo>
                    <a:pt x="361" y="227"/>
                    <a:pt x="352" y="235"/>
                    <a:pt x="349" y="245"/>
                  </a:cubicBezTo>
                  <a:cubicBezTo>
                    <a:pt x="291" y="504"/>
                    <a:pt x="291" y="504"/>
                    <a:pt x="291" y="504"/>
                  </a:cubicBezTo>
                  <a:cubicBezTo>
                    <a:pt x="238" y="316"/>
                    <a:pt x="238" y="316"/>
                    <a:pt x="238" y="316"/>
                  </a:cubicBezTo>
                  <a:cubicBezTo>
                    <a:pt x="235" y="307"/>
                    <a:pt x="226" y="300"/>
                    <a:pt x="217" y="300"/>
                  </a:cubicBezTo>
                  <a:cubicBezTo>
                    <a:pt x="216" y="300"/>
                    <a:pt x="216" y="300"/>
                    <a:pt x="216" y="300"/>
                  </a:cubicBezTo>
                  <a:cubicBezTo>
                    <a:pt x="207" y="300"/>
                    <a:pt x="198" y="307"/>
                    <a:pt x="195" y="316"/>
                  </a:cubicBezTo>
                  <a:cubicBezTo>
                    <a:pt x="157" y="460"/>
                    <a:pt x="157" y="460"/>
                    <a:pt x="157" y="460"/>
                  </a:cubicBezTo>
                  <a:cubicBezTo>
                    <a:pt x="101" y="460"/>
                    <a:pt x="101" y="460"/>
                    <a:pt x="101" y="460"/>
                  </a:cubicBezTo>
                  <a:cubicBezTo>
                    <a:pt x="66" y="402"/>
                    <a:pt x="44" y="342"/>
                    <a:pt x="44" y="281"/>
                  </a:cubicBezTo>
                  <a:cubicBezTo>
                    <a:pt x="44" y="135"/>
                    <a:pt x="167" y="44"/>
                    <a:pt x="281" y="44"/>
                  </a:cubicBezTo>
                  <a:cubicBezTo>
                    <a:pt x="382" y="44"/>
                    <a:pt x="457" y="111"/>
                    <a:pt x="483" y="224"/>
                  </a:cubicBezTo>
                  <a:cubicBezTo>
                    <a:pt x="484" y="232"/>
                    <a:pt x="488" y="238"/>
                    <a:pt x="495" y="241"/>
                  </a:cubicBezTo>
                  <a:cubicBezTo>
                    <a:pt x="503" y="245"/>
                    <a:pt x="512" y="244"/>
                    <a:pt x="519" y="238"/>
                  </a:cubicBezTo>
                  <a:cubicBezTo>
                    <a:pt x="520" y="237"/>
                    <a:pt x="520" y="237"/>
                    <a:pt x="520" y="237"/>
                  </a:cubicBezTo>
                  <a:cubicBezTo>
                    <a:pt x="523" y="234"/>
                    <a:pt x="525" y="230"/>
                    <a:pt x="527" y="226"/>
                  </a:cubicBezTo>
                  <a:cubicBezTo>
                    <a:pt x="551" y="112"/>
                    <a:pt x="627" y="44"/>
                    <a:pt x="729" y="44"/>
                  </a:cubicBezTo>
                  <a:cubicBezTo>
                    <a:pt x="842" y="44"/>
                    <a:pt x="965" y="135"/>
                    <a:pt x="965" y="281"/>
                  </a:cubicBezTo>
                  <a:cubicBezTo>
                    <a:pt x="965" y="425"/>
                    <a:pt x="838" y="569"/>
                    <a:pt x="732" y="6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12" name="Freeform 16">
              <a:extLst>
                <a:ext uri="{FF2B5EF4-FFF2-40B4-BE49-F238E27FC236}">
                  <a16:creationId xmlns:a16="http://schemas.microsoft.com/office/drawing/2014/main" id="{5113520F-0870-4D81-AC21-900E7B5411CD}"/>
                </a:ext>
              </a:extLst>
            </p:cNvPr>
            <p:cNvSpPr>
              <a:spLocks/>
            </p:cNvSpPr>
            <p:nvPr/>
          </p:nvSpPr>
          <p:spPr bwMode="auto">
            <a:xfrm>
              <a:off x="9798051" y="5091113"/>
              <a:ext cx="141288" cy="107950"/>
            </a:xfrm>
            <a:custGeom>
              <a:avLst/>
              <a:gdLst>
                <a:gd name="T0" fmla="*/ 29 w 57"/>
                <a:gd name="T1" fmla="*/ 0 h 44"/>
                <a:gd name="T2" fmla="*/ 29 w 57"/>
                <a:gd name="T3" fmla="*/ 44 h 44"/>
                <a:gd name="T4" fmla="*/ 29 w 57"/>
                <a:gd name="T5" fmla="*/ 0 h 44"/>
              </a:gdLst>
              <a:ahLst/>
              <a:cxnLst>
                <a:cxn ang="0">
                  <a:pos x="T0" y="T1"/>
                </a:cxn>
                <a:cxn ang="0">
                  <a:pos x="T2" y="T3"/>
                </a:cxn>
                <a:cxn ang="0">
                  <a:pos x="T4" y="T5"/>
                </a:cxn>
              </a:cxnLst>
              <a:rect l="0" t="0" r="r" b="b"/>
              <a:pathLst>
                <a:path w="57" h="44">
                  <a:moveTo>
                    <a:pt x="29" y="0"/>
                  </a:moveTo>
                  <a:cubicBezTo>
                    <a:pt x="0" y="0"/>
                    <a:pt x="0" y="44"/>
                    <a:pt x="29" y="44"/>
                  </a:cubicBezTo>
                  <a:cubicBezTo>
                    <a:pt x="57" y="44"/>
                    <a:pt x="57"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grpSp>
      <p:sp>
        <p:nvSpPr>
          <p:cNvPr id="13" name="矩形 27">
            <a:extLst>
              <a:ext uri="{FF2B5EF4-FFF2-40B4-BE49-F238E27FC236}">
                <a16:creationId xmlns:a16="http://schemas.microsoft.com/office/drawing/2014/main" id="{E78F057C-EACE-4089-B9A5-0521519A76D5}"/>
              </a:ext>
            </a:extLst>
          </p:cNvPr>
          <p:cNvSpPr/>
          <p:nvPr/>
        </p:nvSpPr>
        <p:spPr>
          <a:xfrm>
            <a:off x="4901179" y="3959159"/>
            <a:ext cx="2389642" cy="1077218"/>
          </a:xfrm>
          <a:prstGeom prst="rect">
            <a:avLst/>
          </a:prstGeom>
          <a:noFill/>
        </p:spPr>
        <p:txBody>
          <a:bodyPr wrap="square" rtlCol="0">
            <a:spAutoFit/>
          </a:bodyPr>
          <a:lstStyle/>
          <a:p>
            <a:pPr algn="ctr"/>
            <a:r>
              <a:rPr lang="en-US" altLang="zh-CN" sz="3200" dirty="0" err="1">
                <a:solidFill>
                  <a:schemeClr val="bg1"/>
                </a:solidFill>
                <a:latin typeface="Oswald Bold" panose="020B0604020202020204" charset="0"/>
                <a:ea typeface="思源黑体 CN Bold" panose="020B0800000000000000" pitchFamily="34" charset="-122"/>
                <a:cs typeface="+mn-ea"/>
                <a:sym typeface="+mn-lt"/>
              </a:rPr>
              <a:t>Bệnh</a:t>
            </a:r>
            <a:r>
              <a:rPr lang="en-US" altLang="zh-CN" sz="3200" dirty="0">
                <a:solidFill>
                  <a:schemeClr val="bg1"/>
                </a:solidFill>
                <a:latin typeface="Oswald Bold" panose="020B0604020202020204" charset="0"/>
                <a:ea typeface="思源黑体 CN Bold" panose="020B0800000000000000" pitchFamily="34" charset="-122"/>
                <a:cs typeface="+mn-ea"/>
                <a:sym typeface="+mn-lt"/>
              </a:rPr>
              <a:t> </a:t>
            </a:r>
            <a:r>
              <a:rPr lang="en-US" altLang="zh-CN" sz="3200" dirty="0" err="1">
                <a:solidFill>
                  <a:schemeClr val="bg1"/>
                </a:solidFill>
                <a:latin typeface="Oswald Bold" panose="020B0604020202020204" charset="0"/>
                <a:ea typeface="思源黑体 CN Bold" panose="020B0800000000000000" pitchFamily="34" charset="-122"/>
                <a:cs typeface="+mn-ea"/>
                <a:sym typeface="+mn-lt"/>
              </a:rPr>
              <a:t>tim</a:t>
            </a:r>
            <a:r>
              <a:rPr lang="en-US" altLang="zh-CN" sz="3200" dirty="0">
                <a:solidFill>
                  <a:schemeClr val="bg1"/>
                </a:solidFill>
                <a:latin typeface="Oswald Bold" panose="020B0604020202020204" charset="0"/>
                <a:ea typeface="思源黑体 CN Bold" panose="020B0800000000000000" pitchFamily="34" charset="-122"/>
                <a:cs typeface="+mn-ea"/>
                <a:sym typeface="+mn-lt"/>
              </a:rPr>
              <a:t> </a:t>
            </a:r>
            <a:r>
              <a:rPr lang="en-US" altLang="zh-CN" sz="3200" dirty="0" err="1">
                <a:solidFill>
                  <a:schemeClr val="bg1"/>
                </a:solidFill>
                <a:latin typeface="Oswald Bold" panose="020B0604020202020204" charset="0"/>
                <a:ea typeface="思源黑体 CN Bold" panose="020B0800000000000000" pitchFamily="34" charset="-122"/>
                <a:cs typeface="+mn-ea"/>
                <a:sym typeface="+mn-lt"/>
              </a:rPr>
              <a:t>mạch</a:t>
            </a:r>
            <a:endParaRPr lang="zh-CN" altLang="en-US" sz="3200" dirty="0">
              <a:solidFill>
                <a:schemeClr val="bg1"/>
              </a:solidFill>
              <a:latin typeface="Oswald Bold" panose="020B0604020202020204" charset="0"/>
              <a:ea typeface="思源黑体 CN Bold" panose="020B0800000000000000" pitchFamily="34" charset="-122"/>
              <a:cs typeface="+mn-ea"/>
              <a:sym typeface="+mn-lt"/>
            </a:endParaRPr>
          </a:p>
        </p:txBody>
      </p:sp>
      <p:sp>
        <p:nvSpPr>
          <p:cNvPr id="14" name="矩形: 圆角 30">
            <a:extLst>
              <a:ext uri="{FF2B5EF4-FFF2-40B4-BE49-F238E27FC236}">
                <a16:creationId xmlns:a16="http://schemas.microsoft.com/office/drawing/2014/main" id="{B4364C43-3116-4807-B482-30F7532CE23E}"/>
              </a:ext>
            </a:extLst>
          </p:cNvPr>
          <p:cNvSpPr/>
          <p:nvPr/>
        </p:nvSpPr>
        <p:spPr>
          <a:xfrm>
            <a:off x="1282689" y="2492780"/>
            <a:ext cx="2478533" cy="675043"/>
          </a:xfrm>
          <a:prstGeom prst="roundRect">
            <a:avLst>
              <a:gd name="adj" fmla="val 40884"/>
            </a:avLst>
          </a:prstGeom>
          <a:gradFill>
            <a:gsLst>
              <a:gs pos="10000">
                <a:schemeClr val="accent1"/>
              </a:gs>
              <a:gs pos="100000">
                <a:schemeClr val="accent2"/>
              </a:gs>
            </a:gsLst>
            <a:lin ang="18900000" scaled="1"/>
          </a:gradFill>
          <a:ln>
            <a:noFill/>
          </a:ln>
          <a:effectLst>
            <a:outerShdw blurRad="1270000" dist="1016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err="1">
                <a:latin typeface="Arial" panose="020B0604020202020204" pitchFamily="34" charset="0"/>
                <a:cs typeface="Arial" panose="020B0604020202020204" pitchFamily="34" charset="0"/>
              </a:rPr>
              <a:t>Thực</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trạng</a:t>
            </a:r>
            <a:endParaRPr lang="zh-CN" altLang="en-US" dirty="0">
              <a:solidFill>
                <a:schemeClr val="bg1"/>
              </a:solidFill>
              <a:latin typeface="Arial" panose="020B0604020202020204" pitchFamily="34" charset="0"/>
              <a:ea typeface="思源黑体 CN Bold" panose="020B0800000000000000" pitchFamily="34" charset="-122"/>
              <a:cs typeface="Arial" panose="020B0604020202020204" pitchFamily="34" charset="0"/>
            </a:endParaRPr>
          </a:p>
        </p:txBody>
      </p:sp>
      <p:sp>
        <p:nvSpPr>
          <p:cNvPr id="15" name="TextBox 36">
            <a:extLst>
              <a:ext uri="{FF2B5EF4-FFF2-40B4-BE49-F238E27FC236}">
                <a16:creationId xmlns:a16="http://schemas.microsoft.com/office/drawing/2014/main" id="{BA7D4524-4355-4DF8-A1BC-592003ED666C}"/>
              </a:ext>
            </a:extLst>
          </p:cNvPr>
          <p:cNvSpPr txBox="1"/>
          <p:nvPr/>
        </p:nvSpPr>
        <p:spPr>
          <a:xfrm>
            <a:off x="1195950" y="3645568"/>
            <a:ext cx="2652013" cy="1657505"/>
          </a:xfrm>
          <a:prstGeom prst="rect">
            <a:avLst/>
          </a:prstGeom>
          <a:noFill/>
        </p:spPr>
        <p:txBody>
          <a:bodyPr wrap="square" rtlCol="0">
            <a:spAutoFit/>
          </a:bodyPr>
          <a:lstStyle/>
          <a:p>
            <a:pPr algn="ctr">
              <a:lnSpc>
                <a:spcPct val="113000"/>
              </a:lnSpc>
            </a:pPr>
            <a:r>
              <a:rPr lang="vi-VN" dirty="0">
                <a:latin typeface="Arial" panose="020B0604020202020204" pitchFamily="34" charset="0"/>
                <a:cs typeface="Arial" panose="020B0604020202020204" pitchFamily="34" charset="0"/>
              </a:rPr>
              <a:t>Dữ liệu y tế đang bùng nổ nhưng khả năng dự báo sớm vẫn còn hạn chế và phụ thuộc vào cảm tính.</a:t>
            </a:r>
            <a:endParaRPr lang="zh-CN" altLang="en-US" dirty="0">
              <a:solidFill>
                <a:schemeClr val="tx1">
                  <a:lumMod val="85000"/>
                  <a:lumOff val="15000"/>
                </a:schemeClr>
              </a:solidFill>
              <a:latin typeface="Arial" panose="020B0604020202020204" pitchFamily="34" charset="0"/>
              <a:ea typeface="+mj-ea"/>
              <a:cs typeface="Arial" panose="020B0604020202020204" pitchFamily="34" charset="0"/>
              <a:sym typeface="+mn-lt"/>
            </a:endParaRPr>
          </a:p>
        </p:txBody>
      </p:sp>
      <p:sp>
        <p:nvSpPr>
          <p:cNvPr id="16" name="矩形: 圆角 33">
            <a:extLst>
              <a:ext uri="{FF2B5EF4-FFF2-40B4-BE49-F238E27FC236}">
                <a16:creationId xmlns:a16="http://schemas.microsoft.com/office/drawing/2014/main" id="{CF760B9C-175E-4100-B739-32E7FED00642}"/>
              </a:ext>
            </a:extLst>
          </p:cNvPr>
          <p:cNvSpPr/>
          <p:nvPr/>
        </p:nvSpPr>
        <p:spPr>
          <a:xfrm>
            <a:off x="8716077" y="2492780"/>
            <a:ext cx="2478533" cy="611607"/>
          </a:xfrm>
          <a:prstGeom prst="roundRect">
            <a:avLst>
              <a:gd name="adj" fmla="val 40884"/>
            </a:avLst>
          </a:prstGeom>
          <a:gradFill>
            <a:gsLst>
              <a:gs pos="10000">
                <a:schemeClr val="accent1"/>
              </a:gs>
              <a:gs pos="100000">
                <a:schemeClr val="accent2"/>
              </a:gs>
            </a:gsLst>
            <a:lin ang="18900000" scaled="1"/>
          </a:gradFill>
          <a:ln>
            <a:noFill/>
          </a:ln>
          <a:effectLst>
            <a:outerShdw blurRad="1270000" dist="101600" dir="3300000" sx="85000" sy="8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err="1">
                <a:latin typeface="Arial" panose="020B0604020202020204" pitchFamily="34" charset="0"/>
                <a:cs typeface="Arial" panose="020B0604020202020204" pitchFamily="34" charset="0"/>
              </a:rPr>
              <a:t>Mục</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tiêu</a:t>
            </a:r>
            <a:endParaRPr lang="en-US" altLang="zh-CN" dirty="0">
              <a:solidFill>
                <a:schemeClr val="bg1"/>
              </a:solidFill>
              <a:latin typeface="Arial" panose="020B0604020202020204" pitchFamily="34" charset="0"/>
              <a:ea typeface="思源黑体 CN Bold" panose="020B0800000000000000" pitchFamily="34" charset="-122"/>
              <a:cs typeface="Arial" panose="020B0604020202020204" pitchFamily="34" charset="0"/>
            </a:endParaRPr>
          </a:p>
        </p:txBody>
      </p:sp>
      <p:sp>
        <p:nvSpPr>
          <p:cNvPr id="17" name="TextBox 36">
            <a:extLst>
              <a:ext uri="{FF2B5EF4-FFF2-40B4-BE49-F238E27FC236}">
                <a16:creationId xmlns:a16="http://schemas.microsoft.com/office/drawing/2014/main" id="{DEB54251-6677-46E9-8087-DE4F3B5856AE}"/>
              </a:ext>
            </a:extLst>
          </p:cNvPr>
          <p:cNvSpPr txBox="1"/>
          <p:nvPr/>
        </p:nvSpPr>
        <p:spPr>
          <a:xfrm>
            <a:off x="8654554" y="3645568"/>
            <a:ext cx="2601581" cy="1631857"/>
          </a:xfrm>
          <a:prstGeom prst="rect">
            <a:avLst/>
          </a:prstGeom>
          <a:noFill/>
        </p:spPr>
        <p:txBody>
          <a:bodyPr wrap="square" rtlCol="0">
            <a:spAutoFit/>
          </a:bodyPr>
          <a:lstStyle/>
          <a:p>
            <a:pPr algn="ctr">
              <a:lnSpc>
                <a:spcPct val="113000"/>
              </a:lnSpc>
            </a:pPr>
            <a:r>
              <a:rPr lang="vi-VN" dirty="0"/>
              <a:t>Xây dựng mô hình phân loại nhị phân (0: Không bệnh, 1: Có nguy cơ) để hỗ trợ sàng lọc sớm.</a:t>
            </a:r>
            <a:endParaRPr lang="zh-CN" altLang="en-US" dirty="0">
              <a:solidFill>
                <a:schemeClr val="bg1">
                  <a:lumMod val="65000"/>
                </a:schemeClr>
              </a:solidFill>
              <a:latin typeface="Arial" panose="020B0604020202020204" pitchFamily="34" charset="0"/>
              <a:ea typeface="+mj-ea"/>
              <a:cs typeface="Arial" panose="020B0604020202020204" pitchFamily="34" charset="0"/>
              <a:sym typeface="+mn-lt"/>
            </a:endParaRPr>
          </a:p>
        </p:txBody>
      </p:sp>
    </p:spTree>
    <p:extLst>
      <p:ext uri="{BB962C8B-B14F-4D97-AF65-F5344CB8AC3E}">
        <p14:creationId xmlns:p14="http://schemas.microsoft.com/office/powerpoint/2010/main" val="89201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6" grpId="0" animBg="1"/>
      <p:bldP spid="7" grpId="0" animBg="1"/>
      <p:bldP spid="13" grpId="0"/>
      <p:bldP spid="14" grpId="0" animBg="1"/>
      <p:bldP spid="15" grpId="0"/>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2">
            <a:extLst>
              <a:ext uri="{FF2B5EF4-FFF2-40B4-BE49-F238E27FC236}">
                <a16:creationId xmlns:a16="http://schemas.microsoft.com/office/drawing/2014/main" id="{3B661569-2A24-4FF7-AC2F-D1183089A5C9}"/>
              </a:ext>
            </a:extLst>
          </p:cNvPr>
          <p:cNvSpPr txBox="1"/>
          <p:nvPr/>
        </p:nvSpPr>
        <p:spPr>
          <a:xfrm>
            <a:off x="4682654" y="988388"/>
            <a:ext cx="5025691" cy="1754326"/>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altLang="zh-CN" sz="5400" dirty="0">
                <a:solidFill>
                  <a:schemeClr val="tx1">
                    <a:lumMod val="75000"/>
                    <a:lumOff val="25000"/>
                  </a:schemeClr>
                </a:solidFill>
                <a:latin typeface="Oswald Bold" panose="020B0604020202020204" charset="0"/>
                <a:ea typeface="思源黑体 CN Bold"/>
              </a:rPr>
              <a:t>PHẦN 2</a:t>
            </a:r>
            <a:endParaRPr kumimoji="0" lang="zh-CN" altLang="en-US" sz="5400" b="0" i="0" u="none" strike="noStrike" kern="1200" cap="none" spc="0" normalizeH="0" baseline="0" noProof="0" dirty="0">
              <a:ln>
                <a:noFill/>
              </a:ln>
              <a:solidFill>
                <a:schemeClr val="tx1">
                  <a:lumMod val="75000"/>
                  <a:lumOff val="25000"/>
                </a:schemeClr>
              </a:solidFill>
              <a:effectLst/>
              <a:uLnTx/>
              <a:uFillTx/>
              <a:latin typeface="Oswald Bold" panose="020B0604020202020204" charset="0"/>
              <a:ea typeface="思源黑体 CN Bold"/>
            </a:endParaRPr>
          </a:p>
        </p:txBody>
      </p:sp>
      <p:grpSp>
        <p:nvGrpSpPr>
          <p:cNvPr id="3" name="组合 253">
            <a:extLst>
              <a:ext uri="{FF2B5EF4-FFF2-40B4-BE49-F238E27FC236}">
                <a16:creationId xmlns:a16="http://schemas.microsoft.com/office/drawing/2014/main" id="{35EC1239-1ED1-4365-A021-BABDFFEA85F1}"/>
              </a:ext>
            </a:extLst>
          </p:cNvPr>
          <p:cNvGrpSpPr/>
          <p:nvPr/>
        </p:nvGrpSpPr>
        <p:grpSpPr>
          <a:xfrm>
            <a:off x="0" y="4943478"/>
            <a:ext cx="12192000" cy="1971858"/>
            <a:chOff x="0" y="4903091"/>
            <a:chExt cx="12192000" cy="1971858"/>
          </a:xfrm>
        </p:grpSpPr>
        <p:sp>
          <p:nvSpPr>
            <p:cNvPr id="4" name="任意多边形: 形状 254">
              <a:extLst>
                <a:ext uri="{FF2B5EF4-FFF2-40B4-BE49-F238E27FC236}">
                  <a16:creationId xmlns:a16="http://schemas.microsoft.com/office/drawing/2014/main" id="{39D23AA0-6121-42D3-A74A-975ACD850C7E}"/>
                </a:ext>
              </a:extLst>
            </p:cNvPr>
            <p:cNvSpPr/>
            <p:nvPr/>
          </p:nvSpPr>
          <p:spPr>
            <a:xfrm rot="10800000">
              <a:off x="0" y="4903091"/>
              <a:ext cx="12192000" cy="1971858"/>
            </a:xfrm>
            <a:custGeom>
              <a:avLst/>
              <a:gdLst>
                <a:gd name="connsiteX0" fmla="*/ 12192000 w 12192000"/>
                <a:gd name="connsiteY0" fmla="*/ 0 h 3345988"/>
                <a:gd name="connsiteX1" fmla="*/ 0 w 12192000"/>
                <a:gd name="connsiteY1" fmla="*/ 0 h 3345988"/>
                <a:gd name="connsiteX2" fmla="*/ 0 w 12192000"/>
                <a:gd name="connsiteY2" fmla="*/ 3302045 h 3345988"/>
                <a:gd name="connsiteX3" fmla="*/ 138652 w 12192000"/>
                <a:gd name="connsiteY3" fmla="*/ 3314680 h 3345988"/>
                <a:gd name="connsiteX4" fmla="*/ 2187916 w 12192000"/>
                <a:gd name="connsiteY4" fmla="*/ 3169920 h 3345988"/>
                <a:gd name="connsiteX5" fmla="*/ 7359356 w 12192000"/>
                <a:gd name="connsiteY5" fmla="*/ 1168400 h 3345988"/>
                <a:gd name="connsiteX6" fmla="*/ 12172004 w 12192000"/>
                <a:gd name="connsiteY6" fmla="*/ 1686482 h 3345988"/>
                <a:gd name="connsiteX7" fmla="*/ 12192000 w 12192000"/>
                <a:gd name="connsiteY7" fmla="*/ 1692874 h 33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45988">
                  <a:moveTo>
                    <a:pt x="12192000" y="0"/>
                  </a:moveTo>
                  <a:lnTo>
                    <a:pt x="0" y="0"/>
                  </a:lnTo>
                  <a:lnTo>
                    <a:pt x="0" y="3302045"/>
                  </a:lnTo>
                  <a:lnTo>
                    <a:pt x="138652" y="3314680"/>
                  </a:lnTo>
                  <a:cubicBezTo>
                    <a:pt x="655714" y="3358700"/>
                    <a:pt x="1360299" y="3388995"/>
                    <a:pt x="2187916" y="3169920"/>
                  </a:cubicBezTo>
                  <a:cubicBezTo>
                    <a:pt x="3644183" y="2839720"/>
                    <a:pt x="4954823" y="1552787"/>
                    <a:pt x="7359356" y="1168400"/>
                  </a:cubicBezTo>
                  <a:cubicBezTo>
                    <a:pt x="9585454" y="798301"/>
                    <a:pt x="11052522" y="1322493"/>
                    <a:pt x="12172004" y="1686482"/>
                  </a:cubicBezTo>
                  <a:lnTo>
                    <a:pt x="12192000" y="1692874"/>
                  </a:lnTo>
                  <a:close/>
                </a:path>
              </a:pathLst>
            </a:custGeom>
            <a:gradFill flip="none" rotWithShape="1">
              <a:gsLst>
                <a:gs pos="6000">
                  <a:schemeClr val="accent1"/>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任意多边形: 形状 255">
              <a:extLst>
                <a:ext uri="{FF2B5EF4-FFF2-40B4-BE49-F238E27FC236}">
                  <a16:creationId xmlns:a16="http://schemas.microsoft.com/office/drawing/2014/main" id="{7E1FC98B-B499-40EF-978F-CCC539C7A8C8}"/>
                </a:ext>
              </a:extLst>
            </p:cNvPr>
            <p:cNvSpPr/>
            <p:nvPr/>
          </p:nvSpPr>
          <p:spPr>
            <a:xfrm rot="10800000">
              <a:off x="0" y="5130222"/>
              <a:ext cx="12192000" cy="1744726"/>
            </a:xfrm>
            <a:custGeom>
              <a:avLst/>
              <a:gdLst>
                <a:gd name="connsiteX0" fmla="*/ 12192000 w 12192000"/>
                <a:gd name="connsiteY0" fmla="*/ 0 h 2960575"/>
                <a:gd name="connsiteX1" fmla="*/ 0 w 12192000"/>
                <a:gd name="connsiteY1" fmla="*/ 0 h 2960575"/>
                <a:gd name="connsiteX2" fmla="*/ 0 w 12192000"/>
                <a:gd name="connsiteY2" fmla="*/ 2960575 h 2960575"/>
                <a:gd name="connsiteX3" fmla="*/ 122266 w 12192000"/>
                <a:gd name="connsiteY3" fmla="*/ 2957622 h 2960575"/>
                <a:gd name="connsiteX4" fmla="*/ 1263356 w 12192000"/>
                <a:gd name="connsiteY4" fmla="*/ 2786581 h 2960575"/>
                <a:gd name="connsiteX5" fmla="*/ 6434796 w 12192000"/>
                <a:gd name="connsiteY5" fmla="*/ 785061 h 2960575"/>
                <a:gd name="connsiteX6" fmla="*/ 12140439 w 12192000"/>
                <a:gd name="connsiteY6" fmla="*/ 1515639 h 2960575"/>
                <a:gd name="connsiteX7" fmla="*/ 12192000 w 12192000"/>
                <a:gd name="connsiteY7" fmla="*/ 1532359 h 296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960575">
                  <a:moveTo>
                    <a:pt x="12192000" y="0"/>
                  </a:moveTo>
                  <a:lnTo>
                    <a:pt x="0" y="0"/>
                  </a:lnTo>
                  <a:lnTo>
                    <a:pt x="0" y="2960575"/>
                  </a:lnTo>
                  <a:lnTo>
                    <a:pt x="122266" y="2957622"/>
                  </a:lnTo>
                  <a:cubicBezTo>
                    <a:pt x="466497" y="2943314"/>
                    <a:pt x="849548" y="2896119"/>
                    <a:pt x="1263356" y="2786581"/>
                  </a:cubicBezTo>
                  <a:cubicBezTo>
                    <a:pt x="2719623" y="2456381"/>
                    <a:pt x="4030263" y="1169448"/>
                    <a:pt x="6434796" y="785061"/>
                  </a:cubicBezTo>
                  <a:cubicBezTo>
                    <a:pt x="8849912" y="439833"/>
                    <a:pt x="10843680" y="1092877"/>
                    <a:pt x="12140439" y="1515639"/>
                  </a:cubicBezTo>
                  <a:lnTo>
                    <a:pt x="12192000" y="1532359"/>
                  </a:lnTo>
                  <a:close/>
                </a:path>
              </a:pathLst>
            </a:custGeom>
            <a:gradFill flip="none" rotWithShape="1">
              <a:gsLst>
                <a:gs pos="6000">
                  <a:schemeClr val="accent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6" name="矩形 257">
            <a:extLst>
              <a:ext uri="{FF2B5EF4-FFF2-40B4-BE49-F238E27FC236}">
                <a16:creationId xmlns:a16="http://schemas.microsoft.com/office/drawing/2014/main" id="{CEDDE4AA-F2CB-4B6F-9E1F-A82CA4643D79}"/>
              </a:ext>
            </a:extLst>
          </p:cNvPr>
          <p:cNvSpPr/>
          <p:nvPr/>
        </p:nvSpPr>
        <p:spPr>
          <a:xfrm>
            <a:off x="4920846" y="3089498"/>
            <a:ext cx="413012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noProof="0" dirty="0" err="1">
                <a:latin typeface="Oswald Bold" panose="020B0604020202020204" charset="0"/>
                <a:cs typeface="+mn-ea"/>
                <a:sym typeface="+mn-lt"/>
              </a:rPr>
              <a:t>Giới</a:t>
            </a:r>
            <a:r>
              <a:rPr lang="en-US" altLang="zh-CN" sz="2000" noProof="0" dirty="0">
                <a:latin typeface="Oswald Bold" panose="020B0604020202020204" charset="0"/>
                <a:cs typeface="+mn-ea"/>
                <a:sym typeface="+mn-lt"/>
              </a:rPr>
              <a:t> </a:t>
            </a:r>
            <a:r>
              <a:rPr lang="en-US" altLang="zh-CN" sz="2000" noProof="0" dirty="0" err="1">
                <a:latin typeface="Oswald Bold" panose="020B0604020202020204" charset="0"/>
                <a:cs typeface="+mn-ea"/>
                <a:sym typeface="+mn-lt"/>
              </a:rPr>
              <a:t>thiệu</a:t>
            </a:r>
            <a:r>
              <a:rPr lang="en-US" altLang="zh-CN" sz="2000" noProof="0" dirty="0">
                <a:latin typeface="Oswald Bold" panose="020B0604020202020204" charset="0"/>
                <a:cs typeface="+mn-ea"/>
                <a:sym typeface="+mn-lt"/>
              </a:rPr>
              <a:t> dataset</a:t>
            </a:r>
            <a:endParaRPr kumimoji="0" lang="en-US" altLang="zh-CN" sz="2000" b="0" i="0" u="none" strike="noStrike" kern="1200" cap="none" spc="0" normalizeH="0" baseline="0" noProof="0" dirty="0">
              <a:ln>
                <a:noFill/>
              </a:ln>
              <a:effectLst/>
              <a:uLnTx/>
              <a:uFillTx/>
              <a:latin typeface="Oswald Bold" panose="020B0604020202020204" charset="0"/>
              <a:cs typeface="+mn-ea"/>
              <a:sym typeface="+mn-lt"/>
            </a:endParaRPr>
          </a:p>
        </p:txBody>
      </p:sp>
    </p:spTree>
    <p:extLst>
      <p:ext uri="{BB962C8B-B14F-4D97-AF65-F5344CB8AC3E}">
        <p14:creationId xmlns:p14="http://schemas.microsoft.com/office/powerpoint/2010/main" val="108941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3" name="文本框 2">
            <a:extLst>
              <a:ext uri="{FF2B5EF4-FFF2-40B4-BE49-F238E27FC236}">
                <a16:creationId xmlns:a16="http://schemas.microsoft.com/office/drawing/2014/main" id="{F7B96C89-563A-4E91-8A76-1DA7C625DC66}"/>
              </a:ext>
            </a:extLst>
          </p:cNvPr>
          <p:cNvSpPr txBox="1"/>
          <p:nvPr/>
        </p:nvSpPr>
        <p:spPr>
          <a:xfrm>
            <a:off x="1166150" y="126777"/>
            <a:ext cx="5041224"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dirty="0" err="1">
                <a:solidFill>
                  <a:schemeClr val="bg1"/>
                </a:solidFill>
                <a:latin typeface="Oswald Bold" panose="020B0604020202020204" charset="0"/>
                <a:ea typeface="思源黑体 CN Bold"/>
              </a:rPr>
              <a:t>Tổng</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bộ</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dữ</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liệu</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4"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2.1</a:t>
            </a:r>
            <a:endParaRPr lang="zh-CN" altLang="en-US" dirty="0">
              <a:solidFill>
                <a:schemeClr val="tx1">
                  <a:lumMod val="95000"/>
                  <a:lumOff val="5000"/>
                </a:schemeClr>
              </a:solidFill>
              <a:latin typeface="Oswald Bold" panose="020B0604020202020204" charset="0"/>
            </a:endParaRPr>
          </a:p>
        </p:txBody>
      </p:sp>
      <p:cxnSp>
        <p:nvCxnSpPr>
          <p:cNvPr id="6"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2081" y="1193626"/>
            <a:ext cx="4532574" cy="5493812"/>
          </a:xfrm>
          <a:prstGeom prst="rect">
            <a:avLst/>
          </a:prstGeom>
          <a:noFill/>
        </p:spPr>
        <p:txBody>
          <a:bodyPr wrap="square" rtlCol="0">
            <a:spAutoFit/>
          </a:bodyPr>
          <a:lstStyle/>
          <a:p>
            <a:pPr>
              <a:lnSpc>
                <a:spcPct val="150000"/>
              </a:lnSpc>
            </a:pPr>
            <a:r>
              <a:rPr lang="vi-VN" dirty="0">
                <a:latin typeface="Arial" panose="020B0604020202020204" pitchFamily="34" charset="0"/>
                <a:cs typeface="Arial" panose="020B0604020202020204" pitchFamily="34" charset="0"/>
              </a:rPr>
              <a:t>Tổng quan về Dataset (Dataset Overview)</a:t>
            </a:r>
          </a:p>
          <a:p>
            <a:pPr>
              <a:lnSpc>
                <a:spcPct val="150000"/>
              </a:lnSpc>
            </a:pPr>
            <a:r>
              <a:rPr lang="vi-VN" dirty="0">
                <a:latin typeface="Arial" panose="020B0604020202020204" pitchFamily="34" charset="0"/>
                <a:cs typeface="Arial" panose="020B0604020202020204" pitchFamily="34" charset="0"/>
              </a:rPr>
              <a:t>    * Dataset này là phiên bản đã được làm sạch của dữ liệu BRFSS (Behavioral Risk Factor Surveillance System) năm 2022, tập trung vào các yếu tố nguy cơ liên quan đến bệnh tim mạch.</a:t>
            </a:r>
          </a:p>
          <a:p>
            <a:pPr>
              <a:lnSpc>
                <a:spcPct val="150000"/>
              </a:lnSpc>
            </a:pPr>
            <a:r>
              <a:rPr lang="vi-VN" dirty="0">
                <a:latin typeface="Arial" panose="020B0604020202020204" pitchFamily="34" charset="0"/>
                <a:cs typeface="Arial" panose="020B0604020202020204" pitchFamily="34" charset="0"/>
              </a:rPr>
              <a:t>    * Số lượng bản ghi: 246,022 dòng.</a:t>
            </a:r>
          </a:p>
          <a:p>
            <a:pPr>
              <a:lnSpc>
                <a:spcPct val="150000"/>
              </a:lnSpc>
            </a:pPr>
            <a:r>
              <a:rPr lang="vi-VN" dirty="0">
                <a:latin typeface="Arial" panose="020B0604020202020204" pitchFamily="34" charset="0"/>
                <a:cs typeface="Arial" panose="020B0604020202020204" pitchFamily="34" charset="0"/>
              </a:rPr>
              <a:t>    * Số lượng thuộc tính: 41 cột (bao gồm các đặc trưng và biến mục tiêu).</a:t>
            </a:r>
          </a:p>
          <a:p>
            <a:pPr>
              <a:lnSpc>
                <a:spcPct val="150000"/>
              </a:lnSpc>
            </a:pPr>
            <a:r>
              <a:rPr lang="vi-VN" dirty="0">
                <a:latin typeface="Arial" panose="020B0604020202020204" pitchFamily="34" charset="0"/>
                <a:cs typeface="Arial" panose="020B0604020202020204" pitchFamily="34" charset="0"/>
              </a:rPr>
              <a:t>    * Tình trạng dữ liệu: Dữ liệu đã được xử lý loại bỏ các giá trị thiếu (No NaNs), sẵn sàng cho các bước phân tích và huấn luyện mô hình.</a:t>
            </a: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5287616" y="1444488"/>
            <a:ext cx="6798367" cy="4545496"/>
          </a:xfrm>
          <a:prstGeom prst="rect">
            <a:avLst/>
          </a:prstGeom>
        </p:spPr>
      </p:pic>
    </p:spTree>
    <p:extLst>
      <p:ext uri="{BB962C8B-B14F-4D97-AF65-F5344CB8AC3E}">
        <p14:creationId xmlns:p14="http://schemas.microsoft.com/office/powerpoint/2010/main" val="21750113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a:extLst>
              <a:ext uri="{FF2B5EF4-FFF2-40B4-BE49-F238E27FC236}">
                <a16:creationId xmlns:a16="http://schemas.microsoft.com/office/drawing/2014/main" id="{98475AA3-F3F7-4E2B-973B-97957BFFC20F}"/>
              </a:ext>
            </a:extLst>
          </p:cNvPr>
          <p:cNvSpPr/>
          <p:nvPr/>
        </p:nvSpPr>
        <p:spPr>
          <a:xfrm>
            <a:off x="0" y="0"/>
            <a:ext cx="12192000" cy="899886"/>
          </a:xfrm>
          <a:prstGeom prst="rect">
            <a:avLst/>
          </a:prstGeom>
          <a:gradFill>
            <a:gsLst>
              <a:gs pos="61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rtlCol="0" anchor="ctr"/>
          <a:lstStyle/>
          <a:p>
            <a:pPr algn="ctr"/>
            <a:endParaRPr lang="zh-CN" altLang="en-US">
              <a:solidFill>
                <a:schemeClr val="bg1"/>
              </a:solidFill>
              <a:cs typeface="+mn-ea"/>
              <a:sym typeface="+mn-lt"/>
            </a:endParaRPr>
          </a:p>
        </p:txBody>
      </p:sp>
      <p:sp>
        <p:nvSpPr>
          <p:cNvPr id="10" name="文本框 2">
            <a:extLst>
              <a:ext uri="{FF2B5EF4-FFF2-40B4-BE49-F238E27FC236}">
                <a16:creationId xmlns:a16="http://schemas.microsoft.com/office/drawing/2014/main" id="{F7B96C89-563A-4E91-8A76-1DA7C625DC66}"/>
              </a:ext>
            </a:extLst>
          </p:cNvPr>
          <p:cNvSpPr txBox="1"/>
          <p:nvPr/>
        </p:nvSpPr>
        <p:spPr>
          <a:xfrm>
            <a:off x="1166150" y="126777"/>
            <a:ext cx="5041224" cy="646331"/>
          </a:xfrm>
          <a:prstGeom prst="rect">
            <a:avLst/>
          </a:prstGeom>
          <a:noFill/>
        </p:spPr>
        <p:txBody>
          <a:bodyPr wrap="square" rtlCol="0" anchor="b">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600" dirty="0" err="1">
                <a:solidFill>
                  <a:schemeClr val="bg1"/>
                </a:solidFill>
                <a:latin typeface="Oswald Bold" panose="020B0604020202020204" charset="0"/>
                <a:ea typeface="思源黑体 CN Bold"/>
              </a:rPr>
              <a:t>Tổng</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quan</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bộ</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dữ</a:t>
            </a:r>
            <a:r>
              <a:rPr lang="en-US" altLang="zh-CN" sz="3600" dirty="0">
                <a:solidFill>
                  <a:schemeClr val="bg1"/>
                </a:solidFill>
                <a:latin typeface="Oswald Bold" panose="020B0604020202020204" charset="0"/>
                <a:ea typeface="思源黑体 CN Bold"/>
              </a:rPr>
              <a:t> </a:t>
            </a:r>
            <a:r>
              <a:rPr lang="en-US" altLang="zh-CN" sz="3600" dirty="0" err="1">
                <a:solidFill>
                  <a:schemeClr val="bg1"/>
                </a:solidFill>
                <a:latin typeface="Oswald Bold" panose="020B0604020202020204" charset="0"/>
                <a:ea typeface="思源黑体 CN Bold"/>
              </a:rPr>
              <a:t>liệu</a:t>
            </a:r>
            <a:endParaRPr kumimoji="0" lang="zh-CN" altLang="en-US" sz="3600" b="0" i="0" u="none" strike="noStrike" kern="1200" cap="none" spc="0" normalizeH="0" baseline="0" noProof="0" dirty="0">
              <a:ln>
                <a:noFill/>
              </a:ln>
              <a:solidFill>
                <a:schemeClr val="bg1"/>
              </a:solidFill>
              <a:effectLst/>
              <a:uLnTx/>
              <a:uFillTx/>
              <a:latin typeface="Oswald Bold" panose="020B0604020202020204" charset="0"/>
              <a:ea typeface="思源黑体 CN Bold"/>
            </a:endParaRPr>
          </a:p>
        </p:txBody>
      </p:sp>
      <p:sp>
        <p:nvSpPr>
          <p:cNvPr id="11" name="椭圆 3">
            <a:extLst>
              <a:ext uri="{FF2B5EF4-FFF2-40B4-BE49-F238E27FC236}">
                <a16:creationId xmlns:a16="http://schemas.microsoft.com/office/drawing/2014/main" id="{A419CB0D-FF1A-43C9-A436-5B54D515AD05}"/>
              </a:ext>
            </a:extLst>
          </p:cNvPr>
          <p:cNvSpPr/>
          <p:nvPr/>
        </p:nvSpPr>
        <p:spPr>
          <a:xfrm>
            <a:off x="252081" y="111120"/>
            <a:ext cx="752472" cy="661988"/>
          </a:xfrm>
          <a:prstGeom prst="ellipse">
            <a:avLst/>
          </a:prstGeom>
          <a:solidFill>
            <a:schemeClr val="bg1"/>
          </a:solidFill>
          <a:ln>
            <a:noFill/>
          </a:ln>
          <a:effectLst>
            <a:outerShdw blurRad="254000" dist="1016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latin typeface="Oswald Bold" panose="020B0604020202020204" charset="0"/>
              </a:rPr>
              <a:t>2.1</a:t>
            </a:r>
            <a:endParaRPr lang="zh-CN" altLang="en-US" dirty="0">
              <a:solidFill>
                <a:schemeClr val="tx1">
                  <a:lumMod val="95000"/>
                  <a:lumOff val="5000"/>
                </a:schemeClr>
              </a:solidFill>
              <a:latin typeface="Oswald Bold" panose="020B0604020202020204" charset="0"/>
            </a:endParaRPr>
          </a:p>
        </p:txBody>
      </p:sp>
      <p:cxnSp>
        <p:nvCxnSpPr>
          <p:cNvPr id="12" name="直接连接符 5">
            <a:extLst>
              <a:ext uri="{FF2B5EF4-FFF2-40B4-BE49-F238E27FC236}">
                <a16:creationId xmlns:a16="http://schemas.microsoft.com/office/drawing/2014/main" id="{0B9AF2A9-9C81-4756-8B50-E837AA504EDB}"/>
              </a:ext>
            </a:extLst>
          </p:cNvPr>
          <p:cNvCxnSpPr/>
          <p:nvPr/>
        </p:nvCxnSpPr>
        <p:spPr>
          <a:xfrm>
            <a:off x="0" y="94594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52081" y="945946"/>
            <a:ext cx="11815424" cy="5627181"/>
          </a:xfrm>
          <a:prstGeom prst="rect">
            <a:avLst/>
          </a:prstGeom>
        </p:spPr>
        <p:txBody>
          <a:bodyPr wrap="square">
            <a:spAutoFit/>
          </a:bodyPr>
          <a:lstStyle/>
          <a:p>
            <a:pPr>
              <a:lnSpc>
                <a:spcPct val="150000"/>
              </a:lnSpc>
            </a:pPr>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khảo</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sát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thường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niên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năm</a:t>
            </a:r>
            <a:r>
              <a:rPr lang="en-US" sz="2000" b="1" dirty="0">
                <a:latin typeface="Arial" panose="020B0604020202020204" pitchFamily="34" charset="0"/>
                <a:cs typeface="Arial" panose="020B0604020202020204" pitchFamily="34" charset="0"/>
              </a:rPr>
              <a:t> 2022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CDC </a:t>
            </a:r>
            <a:r>
              <a:rPr lang="en-US" sz="2000" b="1" dirty="0" err="1">
                <a:latin typeface="Arial" panose="020B0604020202020204" pitchFamily="34" charset="0"/>
                <a:cs typeface="Arial" panose="020B0604020202020204" pitchFamily="34" charset="0"/>
              </a:rPr>
              <a:t>về</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tình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trạng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sức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khỏe</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hơn</a:t>
            </a:r>
            <a:r>
              <a:rPr lang="en-US" sz="2000" b="1" dirty="0">
                <a:latin typeface="Arial" panose="020B0604020202020204" pitchFamily="34" charset="0"/>
                <a:cs typeface="Arial" panose="020B0604020202020204" pitchFamily="34" charset="0"/>
              </a:rPr>
              <a:t> 400.000 </a:t>
            </a:r>
            <a:r>
              <a:rPr lang="en-US" sz="2000" b="1" dirty="0" err="1">
                <a:latin typeface="Arial" panose="020B0604020202020204" pitchFamily="34" charset="0"/>
                <a:cs typeface="Arial" panose="020B0604020202020204" pitchFamily="34" charset="0"/>
              </a:rPr>
              <a:t>người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trưởng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thành</a:t>
            </a:r>
            <a:r>
              <a:rPr lang="en-US" sz="2000" b="1"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Bộ</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này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bao</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gồm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những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chủ</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đề</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gì</a:t>
            </a:r>
            <a:r>
              <a:rPr lang="en-US" sz="2000" b="1" dirty="0">
                <a:latin typeface="Arial" panose="020B0604020202020204" pitchFamily="34" charset="0"/>
                <a:cs typeface="Arial" panose="020B0604020202020204" pitchFamily="34" charset="0"/>
              </a:rPr>
              <a:t>?</a:t>
            </a:r>
          </a:p>
          <a:p>
            <a:pPr marL="742950" lvl="1" indent="-285750">
              <a:lnSpc>
                <a:spcPct val="150000"/>
              </a:lnSpc>
              <a:buFont typeface="Courier New" panose="02070309020205020404" pitchFamily="49" charset="0"/>
              <a:buChar char="o"/>
            </a:pPr>
            <a:r>
              <a:rPr lang="en-US" dirty="0">
                <a:latin typeface="Arial" panose="020B0604020202020204" pitchFamily="34" charset="0"/>
                <a:cs typeface="Arial" panose="020B0604020202020204" pitchFamily="34" charset="0"/>
              </a:rPr>
              <a:t>Theo CDC ,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hầu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gốc</a:t>
            </a:r>
            <a:r>
              <a:rPr lang="en-US" dirty="0">
                <a:latin typeface="Arial" panose="020B0604020202020204" pitchFamily="34" charset="0"/>
                <a:cs typeface="Arial" panose="020B0604020202020204" pitchFamily="34" charset="0"/>
              </a:rPr>
              <a:t> Phi,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Alaska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da </a:t>
            </a:r>
            <a:r>
              <a:rPr lang="en-US" dirty="0" err="1">
                <a:latin typeface="Arial" panose="020B0604020202020204" pitchFamily="34" charset="0"/>
                <a:cs typeface="Arial" panose="020B0604020202020204" pitchFamily="34" charset="0"/>
              </a:rPr>
              <a:t>trắng</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Mỹ</a:t>
            </a:r>
            <a:r>
              <a:rPr lang="en-US" dirty="0">
                <a:latin typeface="Arial" panose="020B0604020202020204" pitchFamily="34" charset="0"/>
                <a:cs typeface="Arial" panose="020B0604020202020204" pitchFamily="34" charset="0"/>
              </a:rPr>
              <a:t> (47%)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cholesterol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thuốc</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béo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BMI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rượu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ngừa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sóc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khỏe</a:t>
            </a:r>
            <a:r>
              <a:rPr lang="en-US" dirty="0">
                <a:latin typeface="Arial" panose="020B0604020202020204" pitchFamily="34" charset="0"/>
                <a:cs typeface="Arial" panose="020B0604020202020204" pitchFamily="34" charset="0"/>
              </a:rPr>
              <a:t>. </a:t>
            </a:r>
          </a:p>
          <a:p>
            <a:pPr marL="742950" lvl="1" indent="-285750">
              <a:lnSpc>
                <a:spcPct val="150000"/>
              </a:lnSpc>
              <a:buFont typeface="Courier New" panose="02070309020205020404" pitchFamily="49" charset="0"/>
              <a:buChar char="o"/>
            </a:pP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bệnh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55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Lst>
</file>

<file path=ppt/theme/theme1.xml><?xml version="1.0" encoding="utf-8"?>
<a:theme xmlns:a="http://schemas.openxmlformats.org/drawingml/2006/main" name="Office Theme">
  <a:themeElements>
    <a:clrScheme name="#Claricine 00 Default">
      <a:dk1>
        <a:sysClr val="windowText" lastClr="000000"/>
      </a:dk1>
      <a:lt1>
        <a:sysClr val="window" lastClr="FFFFFF"/>
      </a:lt1>
      <a:dk2>
        <a:srgbClr val="44546A"/>
      </a:dk2>
      <a:lt2>
        <a:srgbClr val="E7E6E6"/>
      </a:lt2>
      <a:accent1>
        <a:srgbClr val="00B2C2"/>
      </a:accent1>
      <a:accent2>
        <a:srgbClr val="00DDA2"/>
      </a:accent2>
      <a:accent3>
        <a:srgbClr val="009BA8"/>
      </a:accent3>
      <a:accent4>
        <a:srgbClr val="00C38F"/>
      </a:accent4>
      <a:accent5>
        <a:srgbClr val="007882"/>
      </a:accent5>
      <a:accent6>
        <a:srgbClr val="009D7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9938</TotalTime>
  <Words>3796</Words>
  <Application>Microsoft Office PowerPoint</Application>
  <PresentationFormat>Widescreen</PresentationFormat>
  <Paragraphs>343</Paragraphs>
  <Slides>50</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等线</vt:lpstr>
      <vt:lpstr>Arial</vt:lpstr>
      <vt:lpstr>Courier New</vt:lpstr>
      <vt:lpstr>Open Sans</vt:lpstr>
      <vt:lpstr>Oswald Bold</vt:lpstr>
      <vt:lpstr>Poppins</vt:lpstr>
      <vt:lpstr>SegoeuiPc</vt:lpstr>
      <vt:lpstr>思源黑体 CN Bold</vt:lpstr>
      <vt:lpstr>思源黑体 CN Light</vt:lpstr>
      <vt:lpstr>思源黑体 CN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rrgraph3</dc:creator>
  <cp:lastModifiedBy>Xuan Anh Vu</cp:lastModifiedBy>
  <cp:revision>277</cp:revision>
  <dcterms:created xsi:type="dcterms:W3CDTF">2018-07-09T04:24:15Z</dcterms:created>
  <dcterms:modified xsi:type="dcterms:W3CDTF">2025-12-26T22:13:18Z</dcterms:modified>
</cp:coreProperties>
</file>